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256" r:id="rId4"/>
    <p:sldId id="259" r:id="rId5"/>
    <p:sldId id="260" r:id="rId6"/>
    <p:sldId id="261" r:id="rId7"/>
    <p:sldId id="262" r:id="rId8"/>
    <p:sldId id="263" r:id="rId9"/>
    <p:sldId id="257"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99" r:id="rId24"/>
    <p:sldId id="297" r:id="rId25"/>
    <p:sldId id="298" r:id="rId26"/>
    <p:sldId id="294" r:id="rId27"/>
    <p:sldId id="278" r:id="rId28"/>
    <p:sldId id="279" r:id="rId29"/>
    <p:sldId id="280" r:id="rId30"/>
    <p:sldId id="281"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72"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2049A4-273B-477B-9DB8-81380DBA9A47}" type="doc">
      <dgm:prSet loTypeId="urn:microsoft.com/office/officeart/2005/8/layout/arrow2" loCatId="process" qsTypeId="urn:microsoft.com/office/officeart/2005/8/quickstyle/simple1" qsCatId="simple" csTypeId="urn:microsoft.com/office/officeart/2005/8/colors/accent1_2" csCatId="accent1" phldr="1"/>
      <dgm:spPr/>
    </dgm:pt>
    <dgm:pt modelId="{72E82013-EA85-4D09-8755-618636F4F22D}">
      <dgm:prSet phldrT="[Text]" custT="1"/>
      <dgm:spPr/>
      <dgm:t>
        <a:bodyPr/>
        <a:lstStyle/>
        <a:p>
          <a:r>
            <a:rPr lang="en-US" sz="24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Ucapan</a:t>
          </a:r>
          <a:endParaRPr lang="en-US" sz="2400" b="1"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gm:t>
    </dgm:pt>
    <dgm:pt modelId="{47919D0E-D00F-48A9-8F82-1FFE7A56C291}" type="parTrans" cxnId="{65C36ECA-AB5A-4F8B-8ACE-5D8C9C0EF16A}">
      <dgm:prSet/>
      <dgm:spPr/>
      <dgm:t>
        <a:bodyPr/>
        <a:lstStyle/>
        <a:p>
          <a:endParaRPr lang="en-US"/>
        </a:p>
      </dgm:t>
    </dgm:pt>
    <dgm:pt modelId="{8F83A39D-0ABA-4461-9E4F-C72BB1EB1FB5}" type="sibTrans" cxnId="{65C36ECA-AB5A-4F8B-8ACE-5D8C9C0EF16A}">
      <dgm:prSet/>
      <dgm:spPr/>
      <dgm:t>
        <a:bodyPr/>
        <a:lstStyle/>
        <a:p>
          <a:endParaRPr lang="en-US"/>
        </a:p>
      </dgm:t>
    </dgm:pt>
    <dgm:pt modelId="{427B7250-3BA0-4EB6-A606-131AA08D498E}">
      <dgm:prSet phldrT="[Text]" custT="1"/>
      <dgm:spPr/>
      <dgm:t>
        <a:bodyPr/>
        <a:lstStyle/>
        <a:p>
          <a:r>
            <a:rPr lang="en-US" sz="24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endParaRPr lang="en-US" sz="2400" b="1"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gm:t>
    </dgm:pt>
    <dgm:pt modelId="{99996684-9436-484F-872D-A52D81A6A2A6}" type="parTrans" cxnId="{240DBC98-975C-4D3F-B08B-7600948AFA56}">
      <dgm:prSet/>
      <dgm:spPr/>
      <dgm:t>
        <a:bodyPr/>
        <a:lstStyle/>
        <a:p>
          <a:endParaRPr lang="en-US"/>
        </a:p>
      </dgm:t>
    </dgm:pt>
    <dgm:pt modelId="{CECE2922-B757-4020-AF57-9B6ECEC9EBB9}" type="sibTrans" cxnId="{240DBC98-975C-4D3F-B08B-7600948AFA56}">
      <dgm:prSet/>
      <dgm:spPr/>
      <dgm:t>
        <a:bodyPr/>
        <a:lstStyle/>
        <a:p>
          <a:endParaRPr lang="en-US"/>
        </a:p>
      </dgm:t>
    </dgm:pt>
    <dgm:pt modelId="{9D375D73-3B0D-44C8-80EC-CE0B6E845678}">
      <dgm:prSet phldrT="[Text]" custT="1"/>
      <dgm:spPr/>
      <dgm:t>
        <a:bodyPr/>
        <a:lstStyle/>
        <a:p>
          <a:pPr algn="ctr"/>
          <a:r>
            <a:rPr lang="en-US" sz="22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Perakuan</a:t>
          </a:r>
          <a:r>
            <a:rPr lang="en-US" sz="2200" b="1"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200" b="1"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200" b="1"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endParaRPr lang="en-US" sz="2200" b="1"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gm:t>
    </dgm:pt>
    <dgm:pt modelId="{37F29E08-9A0D-4904-8DDB-C18942ABFA35}" type="parTrans" cxnId="{52BD20D9-724B-44C4-A19E-26BCF7DA12FF}">
      <dgm:prSet/>
      <dgm:spPr/>
      <dgm:t>
        <a:bodyPr/>
        <a:lstStyle/>
        <a:p>
          <a:endParaRPr lang="en-US"/>
        </a:p>
      </dgm:t>
    </dgm:pt>
    <dgm:pt modelId="{56A1D014-32DC-497E-BA64-0D0873A5B0F8}" type="sibTrans" cxnId="{52BD20D9-724B-44C4-A19E-26BCF7DA12FF}">
      <dgm:prSet/>
      <dgm:spPr/>
      <dgm:t>
        <a:bodyPr/>
        <a:lstStyle/>
        <a:p>
          <a:endParaRPr lang="en-US"/>
        </a:p>
      </dgm:t>
    </dgm:pt>
    <dgm:pt modelId="{7B4085E7-6C46-42D8-889B-EAB5DDBF8A03}" type="pres">
      <dgm:prSet presAssocID="{362049A4-273B-477B-9DB8-81380DBA9A47}" presName="arrowDiagram" presStyleCnt="0">
        <dgm:presLayoutVars>
          <dgm:chMax val="5"/>
          <dgm:dir/>
          <dgm:resizeHandles val="exact"/>
        </dgm:presLayoutVars>
      </dgm:prSet>
      <dgm:spPr/>
    </dgm:pt>
    <dgm:pt modelId="{44EF776C-7306-496F-BE74-F84FA0B349C0}" type="pres">
      <dgm:prSet presAssocID="{362049A4-273B-477B-9DB8-81380DBA9A47}" presName="arrow" presStyleLbl="bgShp" presStyleIdx="0" presStyleCnt="1"/>
      <dgm:spPr>
        <a:solidFill>
          <a:srgbClr val="FB05BB"/>
        </a:solidFill>
      </dgm:spPr>
    </dgm:pt>
    <dgm:pt modelId="{B4C2F5B7-A855-4291-BE20-AD114EDCE979}" type="pres">
      <dgm:prSet presAssocID="{362049A4-273B-477B-9DB8-81380DBA9A47}" presName="arrowDiagram3" presStyleCnt="0"/>
      <dgm:spPr/>
    </dgm:pt>
    <dgm:pt modelId="{B015A0EE-7CD7-4E00-BC46-27C3D9D090F8}" type="pres">
      <dgm:prSet presAssocID="{72E82013-EA85-4D09-8755-618636F4F22D}" presName="bullet3a" presStyleLbl="node1" presStyleIdx="0" presStyleCnt="3"/>
      <dgm:spPr>
        <a:solidFill>
          <a:schemeClr val="tx2">
            <a:lumMod val="60000"/>
            <a:lumOff val="40000"/>
          </a:schemeClr>
        </a:solidFill>
      </dgm:spPr>
    </dgm:pt>
    <dgm:pt modelId="{B558DFF4-16BF-4B42-B68B-D778CD9DC5ED}" type="pres">
      <dgm:prSet presAssocID="{72E82013-EA85-4D09-8755-618636F4F22D}" presName="textBox3a" presStyleLbl="revTx" presStyleIdx="0" presStyleCnt="3" custAng="0" custScaleX="185683" custLinFactNeighborY="18746">
        <dgm:presLayoutVars>
          <dgm:bulletEnabled val="1"/>
        </dgm:presLayoutVars>
      </dgm:prSet>
      <dgm:spPr/>
      <dgm:t>
        <a:bodyPr/>
        <a:lstStyle/>
        <a:p>
          <a:endParaRPr lang="en-US"/>
        </a:p>
      </dgm:t>
    </dgm:pt>
    <dgm:pt modelId="{9F4A377C-920B-48AF-94A3-591F2D337947}" type="pres">
      <dgm:prSet presAssocID="{427B7250-3BA0-4EB6-A606-131AA08D498E}" presName="bullet3b" presStyleLbl="node1" presStyleIdx="1" presStyleCnt="3"/>
      <dgm:spPr>
        <a:solidFill>
          <a:schemeClr val="tx2">
            <a:lumMod val="60000"/>
            <a:lumOff val="40000"/>
          </a:schemeClr>
        </a:solidFill>
      </dgm:spPr>
    </dgm:pt>
    <dgm:pt modelId="{3421B3DA-543F-4F36-B15C-54BE32EB4981}" type="pres">
      <dgm:prSet presAssocID="{427B7250-3BA0-4EB6-A606-131AA08D498E}" presName="textBox3b" presStyleLbl="revTx" presStyleIdx="1" presStyleCnt="3" custScaleX="185683" custLinFactNeighborY="9959">
        <dgm:presLayoutVars>
          <dgm:bulletEnabled val="1"/>
        </dgm:presLayoutVars>
      </dgm:prSet>
      <dgm:spPr/>
      <dgm:t>
        <a:bodyPr/>
        <a:lstStyle/>
        <a:p>
          <a:endParaRPr lang="en-US"/>
        </a:p>
      </dgm:t>
    </dgm:pt>
    <dgm:pt modelId="{12A0D6DD-A911-42A9-BF08-12B543720139}" type="pres">
      <dgm:prSet presAssocID="{9D375D73-3B0D-44C8-80EC-CE0B6E845678}" presName="bullet3c" presStyleLbl="node1" presStyleIdx="2" presStyleCnt="3"/>
      <dgm:spPr>
        <a:solidFill>
          <a:schemeClr val="tx2">
            <a:lumMod val="60000"/>
            <a:lumOff val="40000"/>
          </a:schemeClr>
        </a:solidFill>
      </dgm:spPr>
    </dgm:pt>
    <dgm:pt modelId="{E4CB7CB5-976A-4133-A3EB-3B58A4060BF7}" type="pres">
      <dgm:prSet presAssocID="{9D375D73-3B0D-44C8-80EC-CE0B6E845678}" presName="textBox3c" presStyleLbl="revTx" presStyleIdx="2" presStyleCnt="3" custScaleX="185683" custLinFactNeighborY="7795">
        <dgm:presLayoutVars>
          <dgm:bulletEnabled val="1"/>
        </dgm:presLayoutVars>
      </dgm:prSet>
      <dgm:spPr/>
      <dgm:t>
        <a:bodyPr/>
        <a:lstStyle/>
        <a:p>
          <a:endParaRPr lang="en-US"/>
        </a:p>
      </dgm:t>
    </dgm:pt>
  </dgm:ptLst>
  <dgm:cxnLst>
    <dgm:cxn modelId="{4886CC5F-966B-484F-A65D-6FB0A2D28576}" type="presOf" srcId="{427B7250-3BA0-4EB6-A606-131AA08D498E}" destId="{3421B3DA-543F-4F36-B15C-54BE32EB4981}" srcOrd="0" destOrd="0" presId="urn:microsoft.com/office/officeart/2005/8/layout/arrow2"/>
    <dgm:cxn modelId="{52BD20D9-724B-44C4-A19E-26BCF7DA12FF}" srcId="{362049A4-273B-477B-9DB8-81380DBA9A47}" destId="{9D375D73-3B0D-44C8-80EC-CE0B6E845678}" srcOrd="2" destOrd="0" parTransId="{37F29E08-9A0D-4904-8DDB-C18942ABFA35}" sibTransId="{56A1D014-32DC-497E-BA64-0D0873A5B0F8}"/>
    <dgm:cxn modelId="{D35F5D95-2CC4-4C1E-B4CF-818F40674909}" type="presOf" srcId="{9D375D73-3B0D-44C8-80EC-CE0B6E845678}" destId="{E4CB7CB5-976A-4133-A3EB-3B58A4060BF7}" srcOrd="0" destOrd="0" presId="urn:microsoft.com/office/officeart/2005/8/layout/arrow2"/>
    <dgm:cxn modelId="{66A44947-C88C-4CA1-82CC-4BFF1D4E8FF2}" type="presOf" srcId="{72E82013-EA85-4D09-8755-618636F4F22D}" destId="{B558DFF4-16BF-4B42-B68B-D778CD9DC5ED}" srcOrd="0" destOrd="0" presId="urn:microsoft.com/office/officeart/2005/8/layout/arrow2"/>
    <dgm:cxn modelId="{65C36ECA-AB5A-4F8B-8ACE-5D8C9C0EF16A}" srcId="{362049A4-273B-477B-9DB8-81380DBA9A47}" destId="{72E82013-EA85-4D09-8755-618636F4F22D}" srcOrd="0" destOrd="0" parTransId="{47919D0E-D00F-48A9-8F82-1FFE7A56C291}" sibTransId="{8F83A39D-0ABA-4461-9E4F-C72BB1EB1FB5}"/>
    <dgm:cxn modelId="{D6D89DEB-A0C8-4EF4-9621-F2D8D9708600}" type="presOf" srcId="{362049A4-273B-477B-9DB8-81380DBA9A47}" destId="{7B4085E7-6C46-42D8-889B-EAB5DDBF8A03}" srcOrd="0" destOrd="0" presId="urn:microsoft.com/office/officeart/2005/8/layout/arrow2"/>
    <dgm:cxn modelId="{240DBC98-975C-4D3F-B08B-7600948AFA56}" srcId="{362049A4-273B-477B-9DB8-81380DBA9A47}" destId="{427B7250-3BA0-4EB6-A606-131AA08D498E}" srcOrd="1" destOrd="0" parTransId="{99996684-9436-484F-872D-A52D81A6A2A6}" sibTransId="{CECE2922-B757-4020-AF57-9B6ECEC9EBB9}"/>
    <dgm:cxn modelId="{8E54758B-E897-463E-9D0F-BEAF5D0700D7}" type="presParOf" srcId="{7B4085E7-6C46-42D8-889B-EAB5DDBF8A03}" destId="{44EF776C-7306-496F-BE74-F84FA0B349C0}" srcOrd="0" destOrd="0" presId="urn:microsoft.com/office/officeart/2005/8/layout/arrow2"/>
    <dgm:cxn modelId="{47BC24C3-B6E0-4DD5-A8BB-68CDC1E0DE2E}" type="presParOf" srcId="{7B4085E7-6C46-42D8-889B-EAB5DDBF8A03}" destId="{B4C2F5B7-A855-4291-BE20-AD114EDCE979}" srcOrd="1" destOrd="0" presId="urn:microsoft.com/office/officeart/2005/8/layout/arrow2"/>
    <dgm:cxn modelId="{26BEDB80-36B4-4C6A-A72C-A269F5B90B0F}" type="presParOf" srcId="{B4C2F5B7-A855-4291-BE20-AD114EDCE979}" destId="{B015A0EE-7CD7-4E00-BC46-27C3D9D090F8}" srcOrd="0" destOrd="0" presId="urn:microsoft.com/office/officeart/2005/8/layout/arrow2"/>
    <dgm:cxn modelId="{996207E8-5A08-4F08-ADE2-2C412EB80712}" type="presParOf" srcId="{B4C2F5B7-A855-4291-BE20-AD114EDCE979}" destId="{B558DFF4-16BF-4B42-B68B-D778CD9DC5ED}" srcOrd="1" destOrd="0" presId="urn:microsoft.com/office/officeart/2005/8/layout/arrow2"/>
    <dgm:cxn modelId="{A1C2F086-3B77-49F2-91DD-BE224480673A}" type="presParOf" srcId="{B4C2F5B7-A855-4291-BE20-AD114EDCE979}" destId="{9F4A377C-920B-48AF-94A3-591F2D337947}" srcOrd="2" destOrd="0" presId="urn:microsoft.com/office/officeart/2005/8/layout/arrow2"/>
    <dgm:cxn modelId="{C6503074-C7B5-4687-A7FB-4BB621A03B08}" type="presParOf" srcId="{B4C2F5B7-A855-4291-BE20-AD114EDCE979}" destId="{3421B3DA-543F-4F36-B15C-54BE32EB4981}" srcOrd="3" destOrd="0" presId="urn:microsoft.com/office/officeart/2005/8/layout/arrow2"/>
    <dgm:cxn modelId="{5520DABF-6A39-41B7-8AF4-89C4EF5D0CCD}" type="presParOf" srcId="{B4C2F5B7-A855-4291-BE20-AD114EDCE979}" destId="{12A0D6DD-A911-42A9-BF08-12B543720139}" srcOrd="4" destOrd="0" presId="urn:microsoft.com/office/officeart/2005/8/layout/arrow2"/>
    <dgm:cxn modelId="{08E17274-C80E-43EA-B261-C7C92B0F4816}" type="presParOf" srcId="{B4C2F5B7-A855-4291-BE20-AD114EDCE979}" destId="{E4CB7CB5-976A-4133-A3EB-3B58A4060BF7}"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776C-7306-496F-BE74-F84FA0B349C0}">
      <dsp:nvSpPr>
        <dsp:cNvPr id="0" name=""/>
        <dsp:cNvSpPr/>
      </dsp:nvSpPr>
      <dsp:spPr>
        <a:xfrm>
          <a:off x="-23834" y="126999"/>
          <a:ext cx="6096000" cy="3810000"/>
        </a:xfrm>
        <a:prstGeom prst="swooshArrow">
          <a:avLst>
            <a:gd name="adj1" fmla="val 25000"/>
            <a:gd name="adj2" fmla="val 25000"/>
          </a:avLst>
        </a:prstGeom>
        <a:solidFill>
          <a:srgbClr val="FB05BB"/>
        </a:solidFill>
        <a:ln>
          <a:noFill/>
        </a:ln>
        <a:effectLst/>
      </dsp:spPr>
      <dsp:style>
        <a:lnRef idx="0">
          <a:scrgbClr r="0" g="0" b="0"/>
        </a:lnRef>
        <a:fillRef idx="1">
          <a:scrgbClr r="0" g="0" b="0"/>
        </a:fillRef>
        <a:effectRef idx="0">
          <a:scrgbClr r="0" g="0" b="0"/>
        </a:effectRef>
        <a:fontRef idx="minor"/>
      </dsp:style>
    </dsp:sp>
    <dsp:sp modelId="{B015A0EE-7CD7-4E00-BC46-27C3D9D090F8}">
      <dsp:nvSpPr>
        <dsp:cNvPr id="0" name=""/>
        <dsp:cNvSpPr/>
      </dsp:nvSpPr>
      <dsp:spPr>
        <a:xfrm>
          <a:off x="750357" y="2756661"/>
          <a:ext cx="158496" cy="158496"/>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8DFF4-16BF-4B42-B68B-D778CD9DC5ED}">
      <dsp:nvSpPr>
        <dsp:cNvPr id="0" name=""/>
        <dsp:cNvSpPr/>
      </dsp:nvSpPr>
      <dsp:spPr>
        <a:xfrm>
          <a:off x="221098" y="2962909"/>
          <a:ext cx="2637381" cy="1101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984" tIns="0" rIns="0" bIns="0" numCol="1" spcCol="1270" anchor="t" anchorCtr="0">
          <a:noAutofit/>
        </a:bodyPr>
        <a:lstStyle/>
        <a:p>
          <a:pPr lvl="0" algn="l" defTabSz="1066800">
            <a:lnSpc>
              <a:spcPct val="90000"/>
            </a:lnSpc>
            <a:spcBef>
              <a:spcPct val="0"/>
            </a:spcBef>
            <a:spcAft>
              <a:spcPct val="35000"/>
            </a:spcAft>
          </a:pPr>
          <a:r>
            <a:rPr lang="en-US" sz="24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Ucapan</a:t>
          </a:r>
          <a:endParaRPr lang="en-US" sz="2400" b="1" kern="1200"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sp:txBody>
      <dsp:txXfrm>
        <a:off x="221098" y="2962909"/>
        <a:ext cx="2637381" cy="1101090"/>
      </dsp:txXfrm>
    </dsp:sp>
    <dsp:sp modelId="{9F4A377C-920B-48AF-94A3-591F2D337947}">
      <dsp:nvSpPr>
        <dsp:cNvPr id="0" name=""/>
        <dsp:cNvSpPr/>
      </dsp:nvSpPr>
      <dsp:spPr>
        <a:xfrm>
          <a:off x="2149389" y="1721103"/>
          <a:ext cx="286512" cy="286512"/>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21B3DA-543F-4F36-B15C-54BE32EB4981}">
      <dsp:nvSpPr>
        <dsp:cNvPr id="0" name=""/>
        <dsp:cNvSpPr/>
      </dsp:nvSpPr>
      <dsp:spPr>
        <a:xfrm>
          <a:off x="1665857" y="1991359"/>
          <a:ext cx="2716616" cy="207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817" tIns="0" rIns="0" bIns="0" numCol="1" spcCol="1270" anchor="t" anchorCtr="0">
          <a:noAutofit/>
        </a:bodyPr>
        <a:lstStyle/>
        <a:p>
          <a:pPr lvl="0" algn="l" defTabSz="1066800">
            <a:lnSpc>
              <a:spcPct val="90000"/>
            </a:lnSpc>
            <a:spcBef>
              <a:spcPct val="0"/>
            </a:spcBef>
            <a:spcAft>
              <a:spcPct val="35000"/>
            </a:spcAft>
          </a:pPr>
          <a:r>
            <a:rPr lang="en-US" sz="24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Perbuatan</a:t>
          </a:r>
          <a:endParaRPr lang="en-US" sz="2400" b="1" kern="1200"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sp:txBody>
      <dsp:txXfrm>
        <a:off x="1665857" y="1991359"/>
        <a:ext cx="2716616" cy="2072640"/>
      </dsp:txXfrm>
    </dsp:sp>
    <dsp:sp modelId="{12A0D6DD-A911-42A9-BF08-12B543720139}">
      <dsp:nvSpPr>
        <dsp:cNvPr id="0" name=""/>
        <dsp:cNvSpPr/>
      </dsp:nvSpPr>
      <dsp:spPr>
        <a:xfrm>
          <a:off x="3831885" y="1090929"/>
          <a:ext cx="396240" cy="396240"/>
        </a:xfrm>
        <a:prstGeom prst="ellips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CB7CB5-976A-4133-A3EB-3B58A4060BF7}">
      <dsp:nvSpPr>
        <dsp:cNvPr id="0" name=""/>
        <dsp:cNvSpPr/>
      </dsp:nvSpPr>
      <dsp:spPr>
        <a:xfrm>
          <a:off x="3403217" y="1416049"/>
          <a:ext cx="2716616" cy="2647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59" tIns="0" rIns="0" bIns="0" numCol="1" spcCol="1270" anchor="t" anchorCtr="0">
          <a:noAutofit/>
        </a:bodyPr>
        <a:lstStyle/>
        <a:p>
          <a:pPr lvl="0" algn="ctr" defTabSz="977900">
            <a:lnSpc>
              <a:spcPct val="90000"/>
            </a:lnSpc>
            <a:spcBef>
              <a:spcPct val="0"/>
            </a:spcBef>
            <a:spcAft>
              <a:spcPct val="35000"/>
            </a:spcAft>
          </a:pPr>
          <a:r>
            <a:rPr lang="en-US" sz="22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Perakuan</a:t>
          </a:r>
          <a:r>
            <a:rPr lang="en-US" sz="2200" b="1" kern="1200"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200" b="1" kern="1200"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200" b="1" kern="1200" dirty="0"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kern="1200" dirty="0" err="1" smtClean="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perkara</a:t>
          </a:r>
          <a:endParaRPr lang="en-US" sz="2200" b="1" kern="1200" dirty="0">
            <a:ln>
              <a:solidFill>
                <a:srgbClr val="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dsp:txBody>
      <dsp:txXfrm>
        <a:off x="3403217" y="1416049"/>
        <a:ext cx="2716616" cy="264795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0007F1-A35B-4509-AA37-3542C17E88CF}"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007F1-A35B-4509-AA37-3542C17E88CF}"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007F1-A35B-4509-AA37-3542C17E88CF}"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07496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19363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87913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52187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32758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65615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8370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3573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0007F1-A35B-4509-AA37-3542C17E88CF}"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72458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90174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05196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659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564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715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519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017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02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76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0007F1-A35B-4509-AA37-3542C17E88CF}"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826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5883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365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96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0007F1-A35B-4509-AA37-3542C17E88CF}"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0007F1-A35B-4509-AA37-3542C17E88CF}"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0007F1-A35B-4509-AA37-3542C17E88CF}"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0007F1-A35B-4509-AA37-3542C17E88CF}"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007F1-A35B-4509-AA37-3542C17E88CF}"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007F1-A35B-4509-AA37-3542C17E88CF}"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B14EE-B865-427B-9E5F-A885701BF8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007F1-A35B-4509-AA37-3542C17E88CF}" type="datetimeFigureOut">
              <a:rPr lang="en-US" smtClean="0"/>
              <a:t>11/22/2018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14EE-B865-427B-9E5F-A885701BF8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597FE4-A246-41CC-AE10-00CC21B5CED3}" type="datetimeFigureOut">
              <a:rPr lang="ms-MY" smtClean="0">
                <a:solidFill>
                  <a:prstClr val="black">
                    <a:tint val="75000"/>
                  </a:prstClr>
                </a:solidFill>
              </a:rPr>
              <a:pPr/>
              <a:t>22/11/2018</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19DCF-73EB-4F1B-B1E0-5C72762CCC3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340067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33E88-9995-469E-8936-F0B17A4A7BB1}" type="datetimeFigureOut">
              <a:rPr lang="en-US" smtClean="0">
                <a:solidFill>
                  <a:prstClr val="black">
                    <a:tint val="75000"/>
                  </a:prstClr>
                </a:solidFill>
              </a:rPr>
              <a:pPr/>
              <a:t>11/22/2018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8DAA0-9773-4DDE-A5D0-894C7F5EB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88879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5940152" y="1664568"/>
            <a:ext cx="3024336" cy="1785950"/>
          </a:xfrm>
          <a:prstGeom prst="roundRect">
            <a:avLst>
              <a:gd name="adj" fmla="val 351"/>
            </a:avLst>
          </a:prstGeom>
          <a:solidFill>
            <a:srgbClr val="008000"/>
          </a:solidFill>
          <a:ln w="3810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Teladani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contohi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kehidupan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2016224" y="152400"/>
            <a:ext cx="5148064"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Pengertian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Sunnah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graphicFrame>
        <p:nvGraphicFramePr>
          <p:cNvPr id="5" name="Diagram 4"/>
          <p:cNvGraphicFramePr/>
          <p:nvPr>
            <p:extLst>
              <p:ext uri="{D42A27DB-BD31-4B8C-83A1-F6EECF244321}">
                <p14:modId xmlns:p14="http://schemas.microsoft.com/office/powerpoint/2010/main" val="992039852"/>
              </p:ext>
            </p:extLst>
          </p:nvPr>
        </p:nvGraphicFramePr>
        <p:xfrm>
          <a:off x="35496" y="175366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entagon 5"/>
          <p:cNvSpPr/>
          <p:nvPr/>
        </p:nvSpPr>
        <p:spPr>
          <a:xfrm>
            <a:off x="251520" y="1047328"/>
            <a:ext cx="4896544" cy="1193304"/>
          </a:xfrm>
          <a:prstGeom prst="homePlate">
            <a:avLst/>
          </a:prstGeom>
          <a:solidFill>
            <a:srgbClr val="7030A0"/>
          </a:solidFill>
          <a:ln w="57150">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fontAlgn="auto">
              <a:spcBef>
                <a:spcPts val="0"/>
              </a:spcBef>
              <a:spcAft>
                <a:spcPts val="0"/>
              </a:spcAft>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Sesuatu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yang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bersumber</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86326" y="-27384"/>
            <a:ext cx="7358082"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Ali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Imran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16740"/>
            <a:ext cx="9144000" cy="1569660"/>
          </a:xfrm>
          <a:prstGeom prst="rect">
            <a:avLst/>
          </a:prstGeom>
          <a:solidFill>
            <a:srgbClr val="99FF33">
              <a:alpha val="41000"/>
            </a:srgbClr>
          </a:solidFill>
          <a:ln w="57150">
            <a:noFill/>
          </a:ln>
        </p:spPr>
        <p:txBody>
          <a:bodyPr wrap="square">
            <a:spAutoFit/>
          </a:bodyPr>
          <a:lstStyle/>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Katakanlah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benar</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ikutilah</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daku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nescaya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mengampunkan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dosa-dosa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Allah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Pengampun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Mengasihani</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48454"/>
            <a:ext cx="9144000" cy="1569660"/>
          </a:xfrm>
          <a:prstGeom prst="rect">
            <a:avLst/>
          </a:prstGeom>
          <a:solidFill>
            <a:schemeClr val="bg1">
              <a:alpha val="60000"/>
            </a:schemeClr>
          </a:solidFill>
        </p:spPr>
        <p:txBody>
          <a:bodyPr wrap="square">
            <a:spAutoFit/>
          </a:bodyPr>
          <a:lstStyle/>
          <a:p>
            <a:pPr algn="ct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إِن كُنتُمْ تُحِبُّونَ اللهَ فَاتَّبِعُونِي يُحْبِبْكُمُ اللهُ وَيَغْفِرْ لَكُمْ ذُنُوبَكُمْ وَاللهُ غَفُورٌ رَّحِيمٌ</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03648" y="152400"/>
            <a:ext cx="6554103" cy="523220"/>
          </a:xfrm>
          <a:prstGeom prst="rect">
            <a:avLst/>
          </a:prstGeom>
        </p:spPr>
        <p:txBody>
          <a:bodyPr wrap="none">
            <a:spAutoFit/>
          </a:bodyPr>
          <a:lstStyle/>
          <a:p>
            <a:pPr algn="ct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Situasi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berkaitan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4716016" y="1208010"/>
            <a:ext cx="3816424" cy="1219200"/>
          </a:xfrm>
          <a:prstGeom prst="roundRect">
            <a:avLst>
              <a:gd name="adj" fmla="val 35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Pemakaian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serban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jubah</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AutoShape 9"/>
          <p:cNvSpPr>
            <a:spLocks noChangeArrowheads="1"/>
          </p:cNvSpPr>
          <p:nvPr/>
        </p:nvSpPr>
        <p:spPr bwMode="auto">
          <a:xfrm>
            <a:off x="357158" y="4438680"/>
            <a:ext cx="3810000" cy="1137308"/>
          </a:xfrm>
          <a:prstGeom prst="roundRect">
            <a:avLst>
              <a:gd name="adj" fmla="val 16667"/>
            </a:avLst>
          </a:prstGeom>
          <a:solidFill>
            <a:srgbClr val="1001D5">
              <a:alpha val="84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Ikut</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kehendak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selera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AutoShape 9"/>
          <p:cNvSpPr>
            <a:spLocks noChangeArrowheads="1"/>
          </p:cNvSpPr>
          <p:nvPr/>
        </p:nvSpPr>
        <p:spPr bwMode="auto">
          <a:xfrm>
            <a:off x="4716016" y="4160338"/>
            <a:ext cx="3810000" cy="936104"/>
          </a:xfrm>
          <a:prstGeom prst="roundRect">
            <a:avLst>
              <a:gd name="adj" fmla="val 16667"/>
            </a:avLst>
          </a:prstGeom>
          <a:solidFill>
            <a:srgbClr val="7B25AB">
              <a:alpha val="59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Amal</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berpoligami</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Down Arrow 6"/>
          <p:cNvSpPr/>
          <p:nvPr/>
        </p:nvSpPr>
        <p:spPr>
          <a:xfrm rot="14979934">
            <a:off x="4039293" y="3984934"/>
            <a:ext cx="714380" cy="1191464"/>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utoShape 9"/>
          <p:cNvSpPr>
            <a:spLocks noChangeArrowheads="1"/>
          </p:cNvSpPr>
          <p:nvPr/>
        </p:nvSpPr>
        <p:spPr bwMode="auto">
          <a:xfrm>
            <a:off x="395536" y="1136002"/>
            <a:ext cx="3528392" cy="936104"/>
          </a:xfrm>
          <a:prstGeom prst="roundRect">
            <a:avLst>
              <a:gd name="adj" fmla="val 16667"/>
            </a:avLst>
          </a:prstGeom>
          <a:solidFill>
            <a:schemeClr val="tx2">
              <a:lumMod val="60000"/>
              <a:lumOff val="40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Tumpu</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pada</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penampilan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zahir</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1" name="AutoShape 9"/>
          <p:cNvSpPr>
            <a:spLocks noChangeArrowheads="1"/>
          </p:cNvSpPr>
          <p:nvPr/>
        </p:nvSpPr>
        <p:spPr bwMode="auto">
          <a:xfrm>
            <a:off x="395536" y="2720178"/>
            <a:ext cx="3528392" cy="936104"/>
          </a:xfrm>
          <a:prstGeom prst="roundRect">
            <a:avLst>
              <a:gd name="adj" fmla="val 16667"/>
            </a:avLst>
          </a:prstGeom>
          <a:solidFill>
            <a:srgbClr val="00B05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Tinggal</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yang </a:t>
            </a: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lebih</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utama</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2" name="Rounded Rectangle 11"/>
          <p:cNvSpPr/>
          <p:nvPr/>
        </p:nvSpPr>
        <p:spPr>
          <a:xfrm>
            <a:off x="4716016" y="2648170"/>
            <a:ext cx="3744416" cy="1219200"/>
          </a:xfrm>
          <a:prstGeom prst="roundRect">
            <a:avLst>
              <a:gd name="adj" fmla="val 351"/>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Kebersihan</a:t>
            </a:r>
            <a:endPar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kekemasan</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3" name="Down Arrow 12"/>
          <p:cNvSpPr/>
          <p:nvPr/>
        </p:nvSpPr>
        <p:spPr>
          <a:xfrm rot="16200000">
            <a:off x="4029224" y="2741901"/>
            <a:ext cx="714381" cy="54671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own Arrow 13"/>
          <p:cNvSpPr/>
          <p:nvPr/>
        </p:nvSpPr>
        <p:spPr>
          <a:xfrm rot="16200000">
            <a:off x="4044376" y="1250803"/>
            <a:ext cx="684076" cy="546710"/>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AutoShape 9"/>
          <p:cNvSpPr>
            <a:spLocks noChangeArrowheads="1"/>
          </p:cNvSpPr>
          <p:nvPr/>
        </p:nvSpPr>
        <p:spPr bwMode="auto">
          <a:xfrm>
            <a:off x="4745370" y="5285486"/>
            <a:ext cx="3810000" cy="920714"/>
          </a:xfrm>
          <a:prstGeom prst="roundRect">
            <a:avLst>
              <a:gd name="adj" fmla="val 16667"/>
            </a:avLst>
          </a:prstGeom>
          <a:solidFill>
            <a:srgbClr val="7B25AB">
              <a:alpha val="59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Abai</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hak</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isteri</a:t>
            </a:r>
            <a:endPar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a:p>
            <a:pPr algn="ctr">
              <a:defRPr/>
            </a:pP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4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anak-anak</a:t>
            </a: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16" name="Down Arrow 15"/>
          <p:cNvSpPr/>
          <p:nvPr/>
        </p:nvSpPr>
        <p:spPr>
          <a:xfrm rot="17315184">
            <a:off x="4029224" y="4813127"/>
            <a:ext cx="714380" cy="1191464"/>
          </a:xfrm>
          <a:prstGeom prst="down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85786" y="-27384"/>
            <a:ext cx="6089359"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Masyarakat</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bertelagah</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dalam</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isu</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sunnah</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kecil</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500034" y="2798598"/>
            <a:ext cx="2500330" cy="1152128"/>
          </a:xfrm>
          <a:prstGeom prst="roundRect">
            <a:avLst>
              <a:gd name="adj" fmla="val 351"/>
            </a:avLst>
          </a:prstGeom>
          <a:solidFill>
            <a:schemeClr val="accent4">
              <a:lumMod val="60000"/>
              <a:lumOff val="40000"/>
            </a:schemeClr>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Jaga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adat</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akhlak</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AutoShape 9"/>
          <p:cNvSpPr>
            <a:spLocks noChangeArrowheads="1"/>
          </p:cNvSpPr>
          <p:nvPr/>
        </p:nvSpPr>
        <p:spPr bwMode="auto">
          <a:xfrm>
            <a:off x="683568" y="1124744"/>
            <a:ext cx="6768752" cy="1008112"/>
          </a:xfrm>
          <a:prstGeom prst="roundRect">
            <a:avLst>
              <a:gd name="adj" fmla="val 16667"/>
            </a:avLst>
          </a:prstGeom>
          <a:solidFill>
            <a:srgbClr val="C00000"/>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r>
              <a:rPr lang="en-US" sz="2400" dirty="0" err="1">
                <a:ln>
                  <a:solidFill>
                    <a:schemeClr val="tx1"/>
                  </a:solidFill>
                </a:ln>
                <a:solidFill>
                  <a:schemeClr val="bg1"/>
                </a:solidFill>
                <a:effectLst>
                  <a:glow rad="101600">
                    <a:schemeClr val="tx1">
                      <a:alpha val="60000"/>
                    </a:schemeClr>
                  </a:glow>
                </a:effectLst>
                <a:latin typeface="Arial Black" pitchFamily="34" charset="0"/>
                <a:cs typeface="Arial" charset="0"/>
              </a:rPr>
              <a:t>t</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etapi</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Tinggalkan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sunnah</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besar</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Curved Left Arrow 5"/>
          <p:cNvSpPr/>
          <p:nvPr/>
        </p:nvSpPr>
        <p:spPr>
          <a:xfrm rot="20624018">
            <a:off x="7047835" y="112041"/>
            <a:ext cx="1129459" cy="1900674"/>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7" name="Rounded Rectangle 6"/>
          <p:cNvSpPr/>
          <p:nvPr/>
        </p:nvSpPr>
        <p:spPr>
          <a:xfrm>
            <a:off x="6184580" y="2798598"/>
            <a:ext cx="2500330" cy="1152128"/>
          </a:xfrm>
          <a:prstGeom prst="roundRect">
            <a:avLst>
              <a:gd name="adj" fmla="val 351"/>
            </a:avLst>
          </a:prstGeom>
          <a:solidFill>
            <a:schemeClr val="accent4">
              <a:lumMod val="60000"/>
              <a:lumOff val="40000"/>
            </a:schemeClr>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Pelihara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amanah</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8" name="Rounded Rectangle 7"/>
          <p:cNvSpPr/>
          <p:nvPr/>
        </p:nvSpPr>
        <p:spPr>
          <a:xfrm>
            <a:off x="3357554" y="2798598"/>
            <a:ext cx="2500330" cy="1152128"/>
          </a:xfrm>
          <a:prstGeom prst="roundRect">
            <a:avLst>
              <a:gd name="adj" fmla="val 351"/>
            </a:avLst>
          </a:prstGeom>
          <a:solidFill>
            <a:schemeClr val="accent4">
              <a:lumMod val="60000"/>
              <a:lumOff val="40000"/>
            </a:schemeClr>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Tegakkan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keadilan</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9" name="Rounded Rectangle 8"/>
          <p:cNvSpPr/>
          <p:nvPr/>
        </p:nvSpPr>
        <p:spPr>
          <a:xfrm>
            <a:off x="2051720" y="4509120"/>
            <a:ext cx="2500330" cy="1152128"/>
          </a:xfrm>
          <a:prstGeom prst="roundRect">
            <a:avLst>
              <a:gd name="adj" fmla="val 351"/>
            </a:avLst>
          </a:prstGeom>
          <a:solidFill>
            <a:schemeClr val="accent4">
              <a:lumMod val="60000"/>
              <a:lumOff val="40000"/>
            </a:schemeClr>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Suburkan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budaya</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ilmu</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10" name="Rounded Rectangle 9"/>
          <p:cNvSpPr/>
          <p:nvPr/>
        </p:nvSpPr>
        <p:spPr>
          <a:xfrm>
            <a:off x="4932040" y="4509120"/>
            <a:ext cx="2500330" cy="1152128"/>
          </a:xfrm>
          <a:prstGeom prst="roundRect">
            <a:avLst>
              <a:gd name="adj" fmla="val 351"/>
            </a:avLst>
          </a:prstGeom>
          <a:solidFill>
            <a:schemeClr val="accent4">
              <a:lumMod val="60000"/>
              <a:lumOff val="40000"/>
            </a:schemeClr>
          </a:solidFill>
          <a:ln w="38100">
            <a:solidFill>
              <a:srgbClr val="00CC00"/>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Jalin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ikatan</a:t>
            </a:r>
            <a:r>
              <a:rPr lang="en-US" sz="24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ukhuwwah</a:t>
            </a:r>
            <a:endParaRPr lang="en-US" sz="24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cxnSp>
        <p:nvCxnSpPr>
          <p:cNvPr id="11" name="Elbow Connector 10"/>
          <p:cNvCxnSpPr/>
          <p:nvPr/>
        </p:nvCxnSpPr>
        <p:spPr>
          <a:xfrm rot="16200000" flipH="1">
            <a:off x="750067" y="2339381"/>
            <a:ext cx="1143008" cy="357190"/>
          </a:xfrm>
          <a:prstGeom prst="bentConnector3">
            <a:avLst>
              <a:gd name="adj1" fmla="val 60746"/>
            </a:avLst>
          </a:prstGeom>
          <a:ln w="57150">
            <a:solidFill>
              <a:srgbClr val="481F67"/>
            </a:solidFill>
            <a:tailEnd type="arrow"/>
          </a:ln>
          <a:effectLst>
            <a:glow rad="101600">
              <a:srgbClr val="02CE29">
                <a:alpha val="60000"/>
              </a:srgbClr>
            </a:glow>
          </a:effectLst>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4822033" y="3268075"/>
            <a:ext cx="2643206" cy="285752"/>
          </a:xfrm>
          <a:prstGeom prst="bentConnector3">
            <a:avLst>
              <a:gd name="adj1" fmla="val 75300"/>
            </a:avLst>
          </a:prstGeom>
          <a:ln w="57150">
            <a:solidFill>
              <a:srgbClr val="481F67"/>
            </a:solidFill>
            <a:tailEnd type="arrow"/>
          </a:ln>
          <a:effectLst>
            <a:glow rad="101600">
              <a:srgbClr val="02CE29">
                <a:alpha val="60000"/>
              </a:srgbClr>
            </a:glo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H="1">
            <a:off x="1964513" y="3268075"/>
            <a:ext cx="2643206" cy="285752"/>
          </a:xfrm>
          <a:prstGeom prst="bentConnector3">
            <a:avLst>
              <a:gd name="adj1" fmla="val 74268"/>
            </a:avLst>
          </a:prstGeom>
          <a:ln w="57150">
            <a:solidFill>
              <a:srgbClr val="481F67"/>
            </a:solidFill>
            <a:tailEnd type="arrow"/>
          </a:ln>
          <a:effectLst>
            <a:glow rad="101600">
              <a:srgbClr val="02CE29">
                <a:alpha val="60000"/>
              </a:srgbClr>
            </a:glow>
          </a:effectLst>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16200000" flipH="1">
            <a:off x="2893208" y="2482257"/>
            <a:ext cx="1143008" cy="357190"/>
          </a:xfrm>
          <a:prstGeom prst="bentConnector3">
            <a:avLst>
              <a:gd name="adj1" fmla="val 50000"/>
            </a:avLst>
          </a:prstGeom>
          <a:ln w="57150">
            <a:solidFill>
              <a:srgbClr val="481F67"/>
            </a:solidFill>
            <a:tailEnd type="arrow"/>
          </a:ln>
          <a:effectLst>
            <a:glow rad="101600">
              <a:srgbClr val="02CE29">
                <a:alpha val="60000"/>
              </a:srgbClr>
            </a:glow>
          </a:effectLst>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H="1">
            <a:off x="5822165" y="2482257"/>
            <a:ext cx="1143008" cy="357190"/>
          </a:xfrm>
          <a:prstGeom prst="bentConnector3">
            <a:avLst>
              <a:gd name="adj1" fmla="val 50000"/>
            </a:avLst>
          </a:prstGeom>
          <a:ln w="57150">
            <a:solidFill>
              <a:srgbClr val="481F67"/>
            </a:solidFill>
            <a:tailEnd type="arrow"/>
          </a:ln>
          <a:effectLst>
            <a:glow rad="101600">
              <a:srgbClr val="02CE29">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051720" y="26621"/>
            <a:ext cx="5578386" cy="954107"/>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Budayakan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sunnah</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dalam</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p>
          <a:p>
            <a:pPr algn="ct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setiap</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lapangan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kehidupan</a:t>
            </a:r>
            <a:r>
              <a:rPr lang="en-US" sz="2800" i="1"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475656" y="3068960"/>
            <a:ext cx="6858000" cy="1080120"/>
          </a:xfrm>
          <a:prstGeom prst="roundRect">
            <a:avLst>
              <a:gd name="adj" fmla="val 351"/>
            </a:avLst>
          </a:prstGeom>
          <a:solidFill>
            <a:srgbClr val="92D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Amalkan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sunnah</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pada</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diri</a:t>
            </a:r>
            <a:endParaRPr lang="en-US" sz="26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5" name="Pentagon 4"/>
          <p:cNvSpPr/>
          <p:nvPr/>
        </p:nvSpPr>
        <p:spPr>
          <a:xfrm>
            <a:off x="251520" y="1628800"/>
            <a:ext cx="5976664" cy="1193304"/>
          </a:xfrm>
          <a:prstGeom prst="homePlate">
            <a:avLst/>
          </a:prstGeom>
          <a:solidFill>
            <a:srgbClr val="000000">
              <a:alpha val="31000"/>
            </a:srgbClr>
          </a:solidFill>
          <a:ln w="57150">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Kenali</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keperibadiaan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dan</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fahami</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prinsip</a:t>
            </a:r>
            <a:r>
              <a:rPr lang="en-US" sz="2600" b="1"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600" b="1"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perjuangan</a:t>
            </a:r>
            <a:endParaRPr lang="en-US" sz="2600" b="1"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6" name="Rounded Rectangle 5"/>
          <p:cNvSpPr/>
          <p:nvPr/>
        </p:nvSpPr>
        <p:spPr>
          <a:xfrm>
            <a:off x="1475656" y="4437112"/>
            <a:ext cx="6858000" cy="1080120"/>
          </a:xfrm>
          <a:prstGeom prst="roundRect">
            <a:avLst>
              <a:gd name="adj" fmla="val 351"/>
            </a:avLst>
          </a:prstGeom>
          <a:solidFill>
            <a:srgbClr val="00B0F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Anjurkan</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orang</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lain</a:t>
            </a:r>
          </a:p>
          <a:p>
            <a:pPr algn="ctr">
              <a:defRPr/>
            </a:pP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untuk</a:t>
            </a:r>
            <a:r>
              <a:rPr lang="en-US" sz="2600" dirty="0" smtClean="0">
                <a:ln>
                  <a:solidFill>
                    <a:schemeClr val="tx1"/>
                  </a:solidFill>
                </a:ln>
                <a:solidFill>
                  <a:schemeClr val="bg1"/>
                </a:solidFill>
                <a:effectLst>
                  <a:glow rad="101600">
                    <a:schemeClr val="tx1">
                      <a:alpha val="60000"/>
                    </a:schemeClr>
                  </a:glo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effectLst>
                <a:latin typeface="Arial Black" pitchFamily="34" charset="0"/>
                <a:cs typeface="Arial" charset="0"/>
              </a:rPr>
              <a:t>menurutinya</a:t>
            </a:r>
            <a:endParaRPr lang="en-US" sz="2600" i="1" dirty="0">
              <a:ln>
                <a:solidFill>
                  <a:schemeClr val="tx1"/>
                </a:solidFill>
              </a:ln>
              <a:solidFill>
                <a:schemeClr val="bg1"/>
              </a:solidFill>
              <a:effectLst>
                <a:glow rad="101600">
                  <a:schemeClr val="tx1">
                    <a:alpha val="60000"/>
                  </a:schemeClr>
                </a:glow>
              </a:effectLst>
              <a:latin typeface="Arial Black" pitchFamily="34" charset="0"/>
              <a:cs typeface="Arial" charset="0"/>
            </a:endParaRPr>
          </a:p>
        </p:txBody>
      </p:sp>
      <p:sp>
        <p:nvSpPr>
          <p:cNvPr id="7" name="Curved Left Arrow 6"/>
          <p:cNvSpPr/>
          <p:nvPr/>
        </p:nvSpPr>
        <p:spPr>
          <a:xfrm rot="20624018">
            <a:off x="7771394" y="3442499"/>
            <a:ext cx="834720" cy="1540173"/>
          </a:xfrm>
          <a:prstGeom prst="curvedLeftArrow">
            <a:avLst/>
          </a:prstGeom>
          <a:solidFill>
            <a:schemeClr val="bg1"/>
          </a:solidFill>
          <a:ln>
            <a:solidFill>
              <a:srgbClr val="7B25AB"/>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47840" y="152400"/>
            <a:ext cx="6520504"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Cabaran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arus</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pemodenan</a:t>
            </a:r>
            <a:endParaRPr lang="en-US" sz="28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755576" y="1447758"/>
            <a:ext cx="7488832" cy="1080120"/>
          </a:xfrm>
          <a:prstGeom prst="snip2SameRect">
            <a:avLst>
              <a:gd name="adj1" fmla="val 10248"/>
              <a:gd name="adj2" fmla="val 10862"/>
            </a:avLst>
          </a:prstGeom>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Pandangan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gaya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Barat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755576" y="2671894"/>
            <a:ext cx="7488832" cy="1152128"/>
          </a:xfrm>
          <a:prstGeom prst="snip2SameRect">
            <a:avLst>
              <a:gd name="adj1" fmla="val 10248"/>
              <a:gd name="adj2" fmla="val 10862"/>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Anggapan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ketinggalan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zaman</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611560" y="4544102"/>
            <a:ext cx="7742664" cy="1094698"/>
          </a:xfrm>
          <a:prstGeom prst="snip2SameRect">
            <a:avLst>
              <a:gd name="adj1" fmla="val 10248"/>
              <a:gd name="adj2" fmla="val 10862"/>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Proses</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pemodenan</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meruntuhkan</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nilai</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hidup</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moral</a:t>
            </a:r>
            <a:endParaRPr lang="ms-MY" sz="27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rot="5400000">
            <a:off x="137143" y="1735790"/>
            <a:ext cx="2736304"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Bent-Up Arrow 7"/>
          <p:cNvSpPr/>
          <p:nvPr/>
        </p:nvSpPr>
        <p:spPr>
          <a:xfrm rot="5400000">
            <a:off x="1145256" y="1087718"/>
            <a:ext cx="1440160"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9" name="Elbow Connector 8"/>
          <p:cNvCxnSpPr/>
          <p:nvPr/>
        </p:nvCxnSpPr>
        <p:spPr>
          <a:xfrm rot="16200000" flipH="1">
            <a:off x="-462955" y="2839943"/>
            <a:ext cx="3360436" cy="720081"/>
          </a:xfrm>
          <a:prstGeom prst="bentConnector3">
            <a:avLst>
              <a:gd name="adj1" fmla="val 63605"/>
            </a:avLst>
          </a:prstGeom>
          <a:ln w="76200">
            <a:solidFill>
              <a:schemeClr val="tx1"/>
            </a:solidFill>
            <a:tailEnd type="arrow"/>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87624" y="228600"/>
            <a:ext cx="6740628" cy="523220"/>
          </a:xfrm>
          <a:prstGeom prst="rect">
            <a:avLst/>
          </a:prstGeom>
        </p:spPr>
        <p:txBody>
          <a:bodyPr wrap="none">
            <a:spAutoFit/>
          </a:bodyPr>
          <a:lstStyle/>
          <a:p>
            <a:pPr algn="ct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Realiti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kepincangan</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hari</a:t>
            </a:r>
            <a:r>
              <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ini</a:t>
            </a:r>
            <a:endParaRPr lang="en-US" sz="28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Snip Same Side Corner Rectangle 3"/>
          <p:cNvSpPr/>
          <p:nvPr/>
        </p:nvSpPr>
        <p:spPr>
          <a:xfrm>
            <a:off x="755576" y="1523388"/>
            <a:ext cx="7488832" cy="1080120"/>
          </a:xfrm>
          <a:prstGeom prst="snip2SameRect">
            <a:avLst>
              <a:gd name="adj1" fmla="val 10248"/>
              <a:gd name="adj2" fmla="val 10862"/>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Konsep</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kebebasan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hak</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asasi</a:t>
            </a:r>
            <a:r>
              <a:rPr lang="en-US" sz="26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dijulang</a:t>
            </a:r>
            <a:endParaRPr lang="ms-MY" sz="26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611560" y="4331700"/>
            <a:ext cx="7742664" cy="2132856"/>
          </a:xfrm>
          <a:prstGeom prst="snip2SameRect">
            <a:avLst>
              <a:gd name="adj1" fmla="val 10248"/>
              <a:gd name="adj2" fmla="val 10862"/>
            </a:avLst>
          </a:prstGeom>
          <a:solidFill>
            <a:srgbClr val="009900"/>
          </a:solidFill>
          <a:ln w="57150">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Pembudayaan</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benteng</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masyarakat</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membendung</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budaya</a:t>
            </a:r>
            <a:r>
              <a:rPr lang="en-US" sz="27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7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songsang</a:t>
            </a:r>
            <a:endParaRPr lang="ms-MY" sz="27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Isosceles Triangle 5"/>
          <p:cNvSpPr/>
          <p:nvPr/>
        </p:nvSpPr>
        <p:spPr>
          <a:xfrm>
            <a:off x="899592" y="4187684"/>
            <a:ext cx="1475656" cy="1152128"/>
          </a:xfrm>
          <a:prstGeom prst="triangle">
            <a:avLst>
              <a:gd name="adj" fmla="val 49701"/>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a:ln>
            <a:no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786050" y="2819532"/>
            <a:ext cx="5530366" cy="864096"/>
          </a:xfrm>
          <a:prstGeom prst="roundRect">
            <a:avLst>
              <a:gd name="adj" fmla="val 0"/>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lagi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istilah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benar</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atau</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salah</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grpSp>
        <p:nvGrpSpPr>
          <p:cNvPr id="8" name="Group 7"/>
          <p:cNvGrpSpPr/>
          <p:nvPr/>
        </p:nvGrpSpPr>
        <p:grpSpPr>
          <a:xfrm>
            <a:off x="755576" y="2531500"/>
            <a:ext cx="2376264" cy="504056"/>
            <a:chOff x="4811761" y="1157295"/>
            <a:chExt cx="2115451" cy="1543060"/>
          </a:xfrm>
          <a:solidFill>
            <a:schemeClr val="bg2">
              <a:lumMod val="50000"/>
            </a:schemeClr>
          </a:solidFill>
          <a:scene3d>
            <a:camera prst="orthographicFront"/>
            <a:lightRig rig="flat" dir="t"/>
          </a:scene3d>
        </p:grpSpPr>
        <p:sp>
          <p:nvSpPr>
            <p:cNvPr id="9" name="Rounded Rectangle 8"/>
            <p:cNvSpPr/>
            <p:nvPr/>
          </p:nvSpPr>
          <p:spPr>
            <a:xfrm>
              <a:off x="4811761" y="1157295"/>
              <a:ext cx="2115451" cy="1543060"/>
            </a:xfrm>
            <a:prstGeom prst="roundRect">
              <a:avLst/>
            </a:prstGeom>
            <a:grpFill/>
            <a:ln>
              <a:solidFill>
                <a:schemeClr val="bg1"/>
              </a:solidFill>
            </a:ln>
            <a:effectLst>
              <a:glow rad="101600">
                <a:schemeClr val="tx1">
                  <a:alpha val="60000"/>
                </a:schemeClr>
              </a:glow>
            </a:effectLst>
            <a:sp3d prstMaterial="dkEdge">
              <a:bevelT w="8200" h="38100"/>
            </a:sp3d>
          </p:spPr>
          <p:style>
            <a:lnRef idx="0">
              <a:scrgbClr r="0" g="0" b="0"/>
            </a:lnRef>
            <a:fillRef idx="2">
              <a:schemeClr val="accent2">
                <a:hueOff val="4681519"/>
                <a:satOff val="-5839"/>
                <a:lumOff val="1373"/>
                <a:alphaOff val="0"/>
              </a:schemeClr>
            </a:fillRef>
            <a:effectRef idx="1">
              <a:scrgbClr r="0" g="0" b="0"/>
            </a:effectRef>
            <a:fontRef idx="minor">
              <a:schemeClr val="dk1"/>
            </a:fontRef>
          </p:style>
        </p:sp>
        <p:sp>
          <p:nvSpPr>
            <p:cNvPr id="10" name="Rounded Rectangle 4"/>
            <p:cNvSpPr/>
            <p:nvPr/>
          </p:nvSpPr>
          <p:spPr>
            <a:xfrm>
              <a:off x="4887087" y="1232621"/>
              <a:ext cx="1964799" cy="1392408"/>
            </a:xfrm>
            <a:prstGeom prst="rect">
              <a:avLst/>
            </a:prstGeom>
            <a:grpFill/>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kern="12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b="1" kern="12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gr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99592" y="260648"/>
            <a:ext cx="7358082" cy="523220"/>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Rasulullah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643314"/>
            <a:ext cx="9144000" cy="2246769"/>
          </a:xfrm>
          <a:prstGeom prst="rect">
            <a:avLst/>
          </a:prstGeom>
          <a:solidFill>
            <a:srgbClr val="99FF33">
              <a:alpha val="57000"/>
            </a:srgbClr>
          </a:solidFill>
          <a:ln w="57150">
            <a:noFill/>
          </a:ln>
        </p:spPr>
        <p:txBody>
          <a:bodyPr wrap="square">
            <a:spAutoFit/>
          </a:bodyPr>
          <a:lstStyle/>
          <a:p>
            <a:pPr algn="ct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Barangsiapa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menghidupkan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satu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sunnah-sunnahku</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kemudian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diamalkan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mendapat</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seperti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orang-orang</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mengamalkannya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mengurangi</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pahala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mereka</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sedikit</a:t>
            </a:r>
            <a:r>
              <a:rPr lang="en-US"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pun“</a:t>
            </a:r>
            <a:endParaRPr lang="en-MY" sz="24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Hadith</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diriwayatkan</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oleh</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Ibnu</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Majah</a:t>
            </a:r>
            <a:r>
              <a:rPr lang="en-US"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674674"/>
            <a:ext cx="9144000" cy="1569660"/>
          </a:xfrm>
          <a:prstGeom prst="rect">
            <a:avLst/>
          </a:prstGeom>
          <a:solidFill>
            <a:schemeClr val="bg1">
              <a:alpha val="57000"/>
            </a:schemeClr>
          </a:solidFill>
        </p:spPr>
        <p:txBody>
          <a:bodyPr wrap="square">
            <a:spAutoFit/>
          </a:bodyPr>
          <a:lstStyle/>
          <a:p>
            <a:pPr algn="ctr" rtl="1"/>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مَنْ أَحْيَا سُنَّةً مِنْ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سُنَّتِى</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فَعَمِلَ بِهَا النَّاسُ</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كَانَ لَهُ مِثْلُ أَجْرِ مَنْ عَمِلَ بِهَا</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لاَ يَنْقُصُ مِنْ أُجُورِهِمْ شَيْئًا</a:t>
            </a:r>
            <a:endParaRPr lang="en-MY" sz="48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67544" y="44624"/>
            <a:ext cx="8018542" cy="954107"/>
          </a:xfrm>
          <a:prstGeom prst="rect">
            <a:avLst/>
          </a:prstGeom>
        </p:spPr>
        <p:txBody>
          <a:bodyPr wrap="none">
            <a:spAutoFit/>
          </a:bodyPr>
          <a:lstStyle/>
          <a:p>
            <a:pPr algn="ct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Keutamaan</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besar</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bagi</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a:t>
            </a:r>
          </a:p>
          <a:p>
            <a:pPr algn="ct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7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7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7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214282" y="2285992"/>
            <a:ext cx="8786874" cy="3143272"/>
          </a:xfrm>
          <a:prstGeom prst="roundRect">
            <a:avLst>
              <a:gd name="adj" fmla="val 16667"/>
            </a:avLst>
          </a:prstGeom>
          <a:solidFill>
            <a:srgbClr val="FF0066">
              <a:alpha val="4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Bahawa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 Muslim yang paling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utama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menghidupkan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sunnah-sunnah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SAW </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yang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ditinggalkan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bersabarlah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wahai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para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pencipta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 </a:t>
            </a: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kerana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sesungguhnya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kalian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adalah</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orang</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p>
          <a:p>
            <a:pPr algn="ctr">
              <a:defRPr/>
            </a:pP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paling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sedikit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jumlahnya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di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kalangan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manusia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4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Rounded Rectangle 4"/>
          <p:cNvSpPr/>
          <p:nvPr/>
        </p:nvSpPr>
        <p:spPr>
          <a:xfrm>
            <a:off x="857224" y="1500174"/>
            <a:ext cx="4929222" cy="857256"/>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Imam Al-</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Bukhari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berkata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024544" y="260648"/>
            <a:ext cx="7003840" cy="523220"/>
          </a:xfrm>
          <a:prstGeom prst="rect">
            <a:avLst/>
          </a:prstGeom>
        </p:spPr>
        <p:txBody>
          <a:bodyPr wrap="none">
            <a:spAutoFit/>
          </a:bodyPr>
          <a:lstStyle/>
          <a:p>
            <a:pPr algn="ct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Hidupkan</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AutoShape 9"/>
          <p:cNvSpPr>
            <a:spLocks noChangeArrowheads="1"/>
          </p:cNvSpPr>
          <p:nvPr/>
        </p:nvSpPr>
        <p:spPr bwMode="auto">
          <a:xfrm>
            <a:off x="1214414" y="2990466"/>
            <a:ext cx="6768752" cy="1365302"/>
          </a:xfrm>
          <a:prstGeom prst="roundRect">
            <a:avLst>
              <a:gd name="adj" fmla="val 16667"/>
            </a:avLst>
          </a:prstGeom>
          <a:solidFill>
            <a:srgbClr val="481F67"/>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endPar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Bersama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membentuk</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masyarakat</a:t>
            </a:r>
            <a:r>
              <a:rPr lang="ar-SA"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a:p>
            <a:pPr algn="ctr">
              <a:defRPr/>
            </a:pPr>
            <a:endParaRPr lang="en-US" sz="2600" dirty="0">
              <a:ln w="9525" cmpd="sng">
                <a:solidFill>
                  <a:schemeClr val="tx1"/>
                </a:solidFill>
                <a:prstDash val="solid"/>
              </a:ln>
              <a:solidFill>
                <a:srgbClr val="FFFFFF"/>
              </a:solidFill>
              <a:effectLst>
                <a:glow rad="101600">
                  <a:schemeClr val="tx1">
                    <a:alpha val="60000"/>
                  </a:schemeClr>
                </a:glow>
                <a:outerShdw blurRad="38100" dist="38100" dir="2700000" algn="tl" rotWithShape="0">
                  <a:srgbClr val="000000">
                    <a:alpha val="43137"/>
                  </a:srgbClr>
                </a:outerShdw>
              </a:effectLst>
              <a:latin typeface="Arial Black" pitchFamily="34" charset="0"/>
              <a:cs typeface="Arial" charset="0"/>
            </a:endParaRPr>
          </a:p>
        </p:txBody>
      </p:sp>
      <p:sp>
        <p:nvSpPr>
          <p:cNvPr id="5" name="Curved Left Arrow 4"/>
          <p:cNvSpPr/>
          <p:nvPr/>
        </p:nvSpPr>
        <p:spPr>
          <a:xfrm rot="19303972">
            <a:off x="7019648" y="1433263"/>
            <a:ext cx="946756" cy="2003897"/>
          </a:xfrm>
          <a:prstGeom prst="curvedLeftArrow">
            <a:avLst/>
          </a:prstGeom>
          <a:solidFill>
            <a:schemeClr val="bg1"/>
          </a:solidFill>
          <a:ln>
            <a:solidFill>
              <a:srgbClr val="7B25AB"/>
            </a:solidFill>
          </a:ln>
          <a:effectLst>
            <a:glow rad="139700">
              <a:srgbClr val="481F67">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chemeClr val="tx1"/>
              </a:solidFill>
              <a:effectLst>
                <a:glow rad="101600">
                  <a:schemeClr val="tx1">
                    <a:alpha val="60000"/>
                  </a:schemeClr>
                </a:glow>
              </a:effectLst>
            </a:endParaRPr>
          </a:p>
        </p:txBody>
      </p:sp>
      <p:sp>
        <p:nvSpPr>
          <p:cNvPr id="6" name="Rounded Rectangle 5"/>
          <p:cNvSpPr/>
          <p:nvPr/>
        </p:nvSpPr>
        <p:spPr>
          <a:xfrm>
            <a:off x="1142976" y="1283934"/>
            <a:ext cx="6858000" cy="1214446"/>
          </a:xfrm>
          <a:prstGeom prst="roundRect">
            <a:avLst>
              <a:gd name="adj" fmla="val 351"/>
            </a:avLst>
          </a:prstGeom>
          <a:solidFill>
            <a:schemeClr val="accent6">
              <a:lumMod val="75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harus</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diajar</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difahami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diteladani</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disuburkan</a:t>
            </a:r>
            <a:endParaRPr lang="en-US" sz="26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577590"/>
            <a:ext cx="9144000" cy="2400657"/>
          </a:xfrm>
          <a:prstGeom prst="rect">
            <a:avLst/>
          </a:prstGeom>
          <a:solidFill>
            <a:schemeClr val="bg1">
              <a:alpha val="34000"/>
            </a:schemeClr>
          </a:solid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الْحَمْدُ </a:t>
            </a:r>
            <a:r>
              <a:rPr lang="ar-SA" sz="15000" b="1" dirty="0" smtClean="0">
                <a:solidFill>
                  <a:srgbClr val="FFFF00"/>
                </a:solidFill>
                <a:effectLst>
                  <a:glow rad="101600">
                    <a:schemeClr val="tx1">
                      <a:alpha val="60000"/>
                    </a:schemeClr>
                  </a:glow>
                </a:effectLst>
                <a:latin typeface="Traditional Arabic" pitchFamily="2" charset="-78"/>
                <a:cs typeface="Traditional Arabic" pitchFamily="2" charset="-78"/>
              </a:rPr>
              <a:t>للهِ</a:t>
            </a:r>
            <a:endParaRPr lang="en-US" sz="15000" b="1" dirty="0">
              <a:ln w="3175" cmpd="sng">
                <a:solidFill>
                  <a:schemeClr val="tx1"/>
                </a:solidFill>
                <a:prstDash val="solid"/>
              </a:ln>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0" y="4514671"/>
            <a:ext cx="9144000" cy="1200329"/>
          </a:xfrm>
          <a:prstGeom prst="rect">
            <a:avLst/>
          </a:prstGeom>
          <a:solidFill>
            <a:srgbClr val="99FF33">
              <a:alpha val="39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827584" y="1524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56022" y="0"/>
            <a:ext cx="707236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Taala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Ahzab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yat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21</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73553"/>
            <a:ext cx="9143999" cy="1754326"/>
          </a:xfrm>
          <a:prstGeom prst="rect">
            <a:avLst/>
          </a:prstGeom>
          <a:solidFill>
            <a:schemeClr val="bg1">
              <a:alpha val="61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لَقَدْ كَانَ لَكُمْ فِي رَسُولِ اللهِ أُسْوَةٌ حَسَنَةٌ لِّمَن كَانَ يَرْجُو اللهَ وَالْيَوْمَ الآخِرَ وَذَكَرَ اللهَ كَثِيرًا</a:t>
            </a:r>
            <a:endParaRPr lang="en-US" sz="5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3547408"/>
            <a:ext cx="9144000" cy="1938992"/>
          </a:xfrm>
          <a:prstGeom prst="rect">
            <a:avLst/>
          </a:prstGeom>
          <a:solidFill>
            <a:srgbClr val="99FF33">
              <a:alpha val="54000"/>
            </a:srgbClr>
          </a:solidFill>
          <a:ln w="57150">
            <a:noFill/>
          </a:ln>
        </p:spPr>
        <p:txBody>
          <a:bodyPr wrap="square">
            <a:spAutoFit/>
          </a:bodyPr>
          <a:lstStyle/>
          <a:p>
            <a:pPr algn="ct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pada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SAW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contoh</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tauladan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bagimu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orang yang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mengharap</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rahmat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kedatangan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hari</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khiamat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banyak</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menyebut</a:t>
            </a:r>
            <a:r>
              <a:rPr lang="en-US"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en-MY"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4" name="Rectangle 3"/>
          <p:cNvSpPr/>
          <p:nvPr/>
        </p:nvSpPr>
        <p:spPr>
          <a:xfrm>
            <a:off x="0" y="1473553"/>
            <a:ext cx="9143999" cy="3477875"/>
          </a:xfrm>
          <a:prstGeom prst="rect">
            <a:avLst/>
          </a:prstGeom>
          <a:solidFill>
            <a:schemeClr val="bg1">
              <a:alpha val="61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ِلىْ وَلَكُمْ بِالْقُرْءَانِ الْعَظِيْمِ، وَنَفَعَنِى وَاِيَّاكُمْ بِمَا فِيْهِ مِنَ الأَيَاتِ وَالذِّكْرِ الْحَكِيْمِ، وَتَقَبَّلَ مِنِّي وَمِنْكُمْ تِلاوَتَهُ إِنَّهُ هُوَ السَّمِيعُ الْعَلِيْمُ. أَقُوْلُ قَوْلِيْ هَذَا، وَأَسْتَغْفِرُ اللهَ الْعَظِيْمَ لِيْ وَلَكُمْ وَلِسَآئِرِ الْمُسْلِمِيْنَ وَالْمُسْلِمَاتِ، وَالْمُؤْمِنِيْنَ وَالْمُؤْمِنَاتِ فَاسْتَغْفِرُوْهُ، فَيَا فَوْزَ الْمُسْتَغْفِرِيْنَ، وَياَ نَجَاةَ التَّآئِبِينَ.</a:t>
            </a:r>
            <a:endParaRPr lang="en-US"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601754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63356204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p14="http://schemas.microsoft.com/office/powerpoint/2010/main" val="274274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srcRect b="16992"/>
          <a:stretch>
            <a:fillRect/>
          </a:stretch>
        </p:blipFill>
        <p:spPr bwMode="auto">
          <a:xfrm>
            <a:off x="0" y="0"/>
            <a:ext cx="9144000" cy="6072206"/>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0" y="5516562"/>
            <a:ext cx="9144000" cy="1341438"/>
          </a:xfrm>
          <a:prstGeom prst="rect">
            <a:avLst/>
          </a:prstGeom>
          <a:solidFill>
            <a:srgbClr val="FFC000">
              <a:alpha val="20000"/>
            </a:srgbClr>
          </a:solidFill>
          <a:ln w="9525">
            <a:noFill/>
            <a:miter lim="800000"/>
            <a:headEnd/>
            <a:tailEnd/>
          </a:ln>
          <a:effectLst>
            <a:glow rad="101600">
              <a:schemeClr val="accent6">
                <a:satMod val="175000"/>
                <a:alpha val="40000"/>
              </a:schemeClr>
            </a:glow>
            <a:softEdge rad="317500"/>
          </a:effectLst>
        </p:spPr>
      </p:pic>
      <p:pic>
        <p:nvPicPr>
          <p:cNvPr id="6" name="Picture 5"/>
          <p:cNvPicPr>
            <a:picLocks noChangeAspect="1" noChangeArrowheads="1"/>
          </p:cNvPicPr>
          <p:nvPr/>
        </p:nvPicPr>
        <p:blipFill>
          <a:blip r:embed="rId4" cstate="print">
            <a:duotone>
              <a:prstClr val="black"/>
              <a:srgbClr val="FF0000">
                <a:tint val="45000"/>
                <a:satMod val="400000"/>
              </a:srgbClr>
            </a:duotone>
          </a:blip>
          <a:srcRect/>
          <a:stretch>
            <a:fillRect/>
          </a:stretch>
        </p:blipFill>
        <p:spPr bwMode="auto">
          <a:xfrm>
            <a:off x="0" y="714356"/>
            <a:ext cx="9144000" cy="3352800"/>
          </a:xfrm>
          <a:prstGeom prst="rect">
            <a:avLst/>
          </a:prstGeom>
          <a:noFill/>
          <a:ln w="9525">
            <a:noFill/>
            <a:miter lim="800000"/>
            <a:headEnd/>
            <a:tailEnd/>
          </a:ln>
          <a:effectLst>
            <a:glow rad="63500">
              <a:schemeClr val="bg1">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32086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14382" y="152400"/>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509722"/>
            <a:ext cx="9144000" cy="1862048"/>
          </a:xfrm>
          <a:prstGeom prst="rect">
            <a:avLst/>
          </a:prstGeom>
          <a:solidFill>
            <a:schemeClr val="bg1">
              <a:alpha val="60000"/>
            </a:schemeClr>
          </a:solid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4028182"/>
            <a:ext cx="9144000" cy="1077218"/>
          </a:xfrm>
          <a:prstGeom prst="rect">
            <a:avLst/>
          </a:prstGeom>
          <a:solidFill>
            <a:srgbClr val="99FF33">
              <a:alpha val="57000"/>
            </a:srgbClr>
          </a:solidFill>
          <a:ln w="57150">
            <a:noFill/>
          </a:ln>
        </p:spPr>
        <p:txBody>
          <a:bodyPr wrap="square">
            <a:spAutoFit/>
          </a:bodyPr>
          <a:lstStyle/>
          <a:p>
            <a:pPr algn="ctr" fontAlgn="auto">
              <a:spcBef>
                <a:spcPts val="0"/>
              </a:spcBef>
              <a:spcAft>
                <a:spcPts val="0"/>
              </a:spcAft>
              <a:defRPr/>
            </a:pP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32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2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endParaRPr lang="en-US" sz="32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27584" y="76200"/>
            <a:ext cx="7215238"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56320"/>
            <a:ext cx="9144000" cy="1938992"/>
          </a:xfrm>
          <a:prstGeom prst="rect">
            <a:avLst/>
          </a:prstGeom>
          <a:solidFill>
            <a:schemeClr val="bg1">
              <a:alpha val="61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599943"/>
            <a:ext cx="9144000" cy="2092881"/>
          </a:xfrm>
          <a:prstGeom prst="rect">
            <a:avLst/>
          </a:prstGeom>
          <a:solidFill>
            <a:srgbClr val="99FF33">
              <a:alpha val="58000"/>
            </a:srgbClr>
          </a:solidFill>
          <a:ln w="12700">
            <a:noFill/>
          </a:ln>
        </p:spPr>
        <p:txBody>
          <a:bodyPr wrap="square">
            <a:spAutoFit/>
          </a:bodyPr>
          <a:lstStyle/>
          <a:p>
            <a:pPr algn="ctr" fontAlgn="auto">
              <a:spcBef>
                <a:spcPts val="0"/>
              </a:spcBef>
              <a:spcAft>
                <a:spcPts val="0"/>
              </a:spcAft>
              <a:defRPr/>
            </a:pP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penghulu</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6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6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6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85154" y="-27384"/>
            <a:ext cx="7215238"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12032"/>
            <a:ext cx="9001156" cy="1631216"/>
          </a:xfrm>
          <a:prstGeom prst="rect">
            <a:avLst/>
          </a:prstGeom>
          <a:solidFill>
            <a:schemeClr val="bg1">
              <a:alpha val="57000"/>
            </a:schemeClr>
          </a:solidFill>
        </p:spPr>
        <p:txBody>
          <a:bodyPr wrap="square">
            <a:spAutoFit/>
          </a:bodyPr>
          <a:lstStyle/>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سَيْدِنَا مُحَمَّدٍ </a:t>
            </a:r>
          </a:p>
          <a:p>
            <a:pPr algn="ctr" rtl="1"/>
            <a:r>
              <a:rPr lang="ar-SA" sz="5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وَصَحْبِهِ أَجْمَعِيْنَ</a:t>
            </a:r>
            <a:endParaRPr lang="ms-MY" sz="5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500438"/>
            <a:ext cx="9144000" cy="1815882"/>
          </a:xfrm>
          <a:prstGeom prst="rect">
            <a:avLst/>
          </a:prstGeom>
          <a:solidFill>
            <a:srgbClr val="99FF33">
              <a:alpha val="57000"/>
            </a:srgbClr>
          </a:solidFill>
          <a:ln w="57150">
            <a:noFill/>
          </a:ln>
        </p:spPr>
        <p:txBody>
          <a:bodyPr wrap="square">
            <a:spAutoFit/>
          </a:bodyPr>
          <a:lstStyle/>
          <a:p>
            <a:pPr algn="ctr" fontAlgn="auto">
              <a:spcBef>
                <a:spcPts val="0"/>
              </a:spcBef>
              <a:spcAft>
                <a:spcPts val="0"/>
              </a:spcAft>
              <a:defRPr/>
            </a:pP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endParaRPr lang="en-US" sz="2800" b="1" dirty="0">
              <a:ln w="9525" cmpd="sng">
                <a:solidFill>
                  <a:sysClr val="windowText" lastClr="000000"/>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528" y="152400"/>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22274"/>
            <a:ext cx="9144000" cy="1754326"/>
          </a:xfrm>
          <a:prstGeom prst="rect">
            <a:avLst/>
          </a:prstGeom>
          <a:solidFill>
            <a:schemeClr val="bg1">
              <a:alpha val="56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أُوْصِيْكُمْ وَنَفْسِيْ بِتَقْوَى اللهِ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وَطَاعَتِهِ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0" y="3849231"/>
            <a:ext cx="9144000" cy="2246769"/>
          </a:xfrm>
          <a:prstGeom prst="rect">
            <a:avLst/>
          </a:prstGeom>
          <a:solidFill>
            <a:srgbClr val="99FF33">
              <a:alpha val="53000"/>
            </a:srgb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berpesan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diri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sendiri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supaya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kerana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51520" y="2762672"/>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مَنْ صَلَّى الْعِشَاءَ فِي جَمَاعَةٍ فَكَأَنَّمَا قَامَ نِصْفَ اللَّيْلِ، </a:t>
            </a:r>
          </a:p>
          <a:p>
            <a:pPr algn="ctr">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وَمَنْ صَلَّى الصُّبْحَ فِي جَمَاعَةٍ فَكَأَنَّمَا صَلَّى اللَّيْلَ كُلَّهُ.</a:t>
            </a:r>
          </a:p>
        </p:txBody>
      </p:sp>
      <p:sp>
        <p:nvSpPr>
          <p:cNvPr id="5" name="Snip Same Side Corner Rectangle 4"/>
          <p:cNvSpPr/>
          <p:nvPr/>
        </p:nvSpPr>
        <p:spPr>
          <a:xfrm>
            <a:off x="251520" y="4636368"/>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sesungguhnya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mendirikan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dengan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separuh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Sesiapa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berjemaah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adalah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seperti</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seorang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bangun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beribadat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87535"/>
            <a:ext cx="8856984" cy="1288593"/>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Pertama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Mendapat</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pahala</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qiamullail</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sepanjang</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malam</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2684523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58904" y="-76200"/>
            <a:ext cx="742952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170</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575851"/>
            <a:ext cx="9144000" cy="3139321"/>
          </a:xfrm>
          <a:prstGeom prst="rect">
            <a:avLst/>
          </a:prstGeom>
          <a:solidFill>
            <a:srgbClr val="99FF33">
              <a:alpha val="40000"/>
            </a:srgbClr>
          </a:solidFill>
          <a:ln w="57150">
            <a:noFill/>
          </a:ln>
        </p:spPr>
        <p:txBody>
          <a:bodyPr wrap="square">
            <a:spAutoFit/>
          </a:bodyPr>
          <a:lstStyle/>
          <a:p>
            <a:pPr algn="ct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sekalian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umat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manusia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telah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datang</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(Muhammad S.A.W)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membawa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kebenaran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Tuhan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berimanlah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demikian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amat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baiknya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jika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kufur</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ingkar</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kekufuran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kamu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itu</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tidak</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mendatang</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kerugian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apa-apa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kerana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bagi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jualah</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ada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langgit</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bumi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Mengetahui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lagi</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Maha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Bijaksana</a:t>
            </a:r>
            <a:r>
              <a:rPr lang="en-US" sz="22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MY" sz="22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936104"/>
            <a:ext cx="9144000" cy="2585323"/>
          </a:xfrm>
          <a:prstGeom prst="rect">
            <a:avLst/>
          </a:prstGeom>
          <a:solidFill>
            <a:schemeClr val="bg1">
              <a:alpha val="42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يَا أَيُّهَا النَّاسُ قَدْ جَاءَكُمُ الرَّسُولُ بِالْحَقِّ مِن رَّبِّكُمْ فَآمِنُواْ خَيْرًا لَّكُمْ وَإِن تَكْفُرُواْ فَإِنَّ لِلَّهِ مَا فِي السَّمَاوَاتِ وَالأَرْضِ وَكَانَ اللهُ عَلِيمًا حَكِيمًا</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28662" y="0"/>
            <a:ext cx="7215238" cy="1015663"/>
          </a:xfrm>
          <a:prstGeom prst="rect">
            <a:avLst/>
          </a:prstGeom>
        </p:spPr>
        <p:txBody>
          <a:bodyPr wrap="square">
            <a:spAutoFit/>
          </a:bodyPr>
          <a:lstStyle/>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Antara</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kelebihan</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p>
          <a:p>
            <a:pPr algn="ct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solat</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subuh</a:t>
            </a:r>
            <a:r>
              <a:rPr lang="en-US" sz="3000" b="1" i="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r>
              <a:rPr lang="en-US" sz="3000" b="1" i="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berjemaah</a:t>
            </a:r>
            <a:endParaRPr lang="en-US" sz="3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287523" y="2816696"/>
            <a:ext cx="8568952" cy="1728192"/>
          </a:xfrm>
          <a:prstGeom prst="roundRect">
            <a:avLst>
              <a:gd name="adj" fmla="val 0"/>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لَيْسَ صَلاَةٌ أَثْقَلَ عَلَى الْمُنَافِقِيْنَ مِنَ الْفَجْرِ وَالْعِشَاءِ</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 </a:t>
            </a:r>
            <a:endParaRPr lang="en-US"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endParaRPr>
          </a:p>
          <a:p>
            <a:pPr algn="ctr" rtl="1">
              <a:defRPr/>
            </a:pP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يَعْلَمُوْنَ مَا </a:t>
            </a:r>
            <a:r>
              <a:rPr lang="ar-SA" sz="4000" b="1" dirty="0" smtClean="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فِيْهِمَا لَأَتَوْهُمَا </a:t>
            </a:r>
            <a:r>
              <a:rPr lang="ar-SA" sz="40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وَلَوْ حَبْوًا. </a:t>
            </a:r>
            <a:r>
              <a:rPr lang="ar-SA" sz="2400" b="1" dirty="0">
                <a:solidFill>
                  <a:srgbClr val="FFFF00"/>
                </a:solidFill>
                <a:effectLst>
                  <a:glow rad="101600">
                    <a:prstClr val="black">
                      <a:alpha val="60000"/>
                    </a:prstClr>
                  </a:glow>
                  <a:outerShdw blurRad="38100" dist="38100" dir="2700000" algn="tl">
                    <a:srgbClr val="000000">
                      <a:alpha val="43137"/>
                    </a:srgbClr>
                  </a:outerShdw>
                </a:effectLst>
                <a:latin typeface="Arial Black" pitchFamily="34" charset="0"/>
                <a:cs typeface="Traditional Arabic" pitchFamily="2" charset="-78"/>
              </a:rPr>
              <a:t>متفق عليه</a:t>
            </a:r>
          </a:p>
        </p:txBody>
      </p:sp>
      <p:sp>
        <p:nvSpPr>
          <p:cNvPr id="5" name="Snip Same Side Corner Rectangle 4"/>
          <p:cNvSpPr/>
          <p:nvPr/>
        </p:nvSpPr>
        <p:spPr>
          <a:xfrm>
            <a:off x="251520" y="4616896"/>
            <a:ext cx="8568952" cy="1872208"/>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paling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atas</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orang-orang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ialah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subuh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solat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isyak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Jikalau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tahu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kelebihan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yang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terdapat</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pada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keduanya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sudah</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tentu</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mereka</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akan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datang</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masjid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walaupun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dalam</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keadaan</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merangkak</a:t>
            </a:r>
            <a:r>
              <a:rPr lang="en-US" sz="22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ms-MY" sz="22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179512" y="1160512"/>
            <a:ext cx="8856984" cy="1576625"/>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b="1" dirty="0" err="1"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Kedua</a:t>
            </a:r>
            <a:r>
              <a:rPr lang="en-US" sz="2400" b="1" dirty="0" smtClean="0">
                <a:ln w="9525" cmpd="sng">
                  <a:no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cs typeface="Arial" charset="0"/>
              </a:rPr>
              <a:t> </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endPar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defRPr/>
            </a:pP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Membebaskan</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diri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sifat</a:t>
            </a:r>
            <a:r>
              <a:rPr lang="en-US" sz="2400" dirty="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dirty="0" err="1">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munafik</a:t>
            </a:r>
            <a:r>
              <a:rPr lang="en-US" sz="24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p>
          <a:p>
            <a:pPr>
              <a:defRPr/>
            </a:pPr>
            <a:endParaRPr lang="en-US" sz="1100" dirty="0" smtClean="0">
              <a:ln w="9525"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a:p>
            <a:pPr algn="ctr">
              <a:defRPr/>
            </a:pPr>
            <a:r>
              <a:rPr lang="en-US" sz="2400" i="1" dirty="0" err="1"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Sabda</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Rasulullah</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err="1">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s.a.w</a:t>
            </a:r>
            <a:r>
              <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400" i="1" dirty="0" smtClean="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t>
            </a:r>
            <a:endParaRPr lang="en-US" sz="2400" i="1" dirty="0">
              <a:ln w="9525" cmpd="sng">
                <a:solidFill>
                  <a:prstClr val="black"/>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3307918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81075741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683568" y="228600"/>
            <a:ext cx="7500990" cy="584775"/>
          </a:xfrm>
          <a:prstGeom prst="rect">
            <a:avLst/>
          </a:prstGeom>
        </p:spPr>
        <p:txBody>
          <a:bodyPr wrap="square">
            <a:spAutoFit/>
          </a:bodyPr>
          <a:lstStyle/>
          <a:p>
            <a:pPr algn="ctr">
              <a:defRPr/>
            </a:pP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Sabda</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3200" dirty="0" err="1"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Rasulullah</a:t>
            </a:r>
            <a:r>
              <a:rPr lang="en-US" sz="3200" dirty="0" smtClean="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rPr>
              <a:t> SAW</a:t>
            </a:r>
            <a:endParaRPr lang="en-US" sz="3200" dirty="0">
              <a:ln>
                <a:solidFill>
                  <a:sysClr val="windowText" lastClr="000000"/>
                </a:solidFill>
              </a:ln>
              <a:solidFill>
                <a:srgbClr val="F79646">
                  <a:lumMod val="20000"/>
                  <a:lumOff val="80000"/>
                </a:srgbClr>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228600" y="2011740"/>
            <a:ext cx="8686800" cy="830997"/>
          </a:xfrm>
          <a:prstGeom prst="rect">
            <a:avLst/>
          </a:prstGeom>
          <a:solidFill>
            <a:schemeClr val="lt1">
              <a:alpha val="65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rtl="1"/>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 صَلَّى عَلَىَّ وَاْحِدَةً صَلَّى اللهٌ عَلَيْهِ بِهَا عَشَرًا</a:t>
            </a:r>
            <a:endParaRPr lang="en-US" sz="4800"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89799"/>
            <a:ext cx="9144000" cy="1384995"/>
          </a:xfrm>
          <a:prstGeom prst="rect">
            <a:avLst/>
          </a:prstGeom>
          <a:noFill/>
          <a:ln w="9525">
            <a:noFill/>
          </a:ln>
        </p:spPr>
        <p:txBody>
          <a:bodyPr wrap="square">
            <a:spAutoFit/>
          </a:bodyPr>
          <a:lstStyle/>
          <a:p>
            <a:pPr algn="ctr">
              <a:defRPr/>
            </a:pP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Sesiapa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atasku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satu</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nescaya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atasnya</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sepuluh</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selawat</a:t>
            </a:r>
            <a:r>
              <a:rPr lang="en-US" sz="2800" b="1" dirty="0" smtClean="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prstClr val="black"/>
                </a:solidFill>
                <a:prstDash val="solid"/>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280354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772057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a:p>
            <a:pPr algn="ctr">
              <a:defRPr/>
            </a:pP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7796432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ar-SA"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مُسْلِمِيْنَ</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وَالْمُسْلِمَاتِ</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SA"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وَالْمُؤْمِنَاتِ، </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الأَحْيَاءِ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مِنْهُمْ وَالأَمْوَات</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a:solidFill>
                <a:prstClr val="black"/>
              </a:solidFill>
              <a:effectLst>
                <a:outerShdw blurRad="38100" dist="38100" dir="2700000" algn="tl">
                  <a:srgbClr val="000000">
                    <a:alpha val="43137"/>
                  </a:srgbClr>
                </a:outerShdw>
              </a:effectLst>
            </a:endParaRPr>
          </a:p>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480657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987566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24615"/>
            <a:ext cx="8784976"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الشِّرْكَ وَالْمُشْرِكِيْنَ، وَدَمِّرْ أَعْدَاءَكَ أَعْدَاءَ الدِّيْن وَانْصُرْ عِبَادَكَ الْمُؤْمِنِيْن. </a:t>
            </a:r>
          </a:p>
        </p:txBody>
      </p:sp>
      <p:sp>
        <p:nvSpPr>
          <p:cNvPr id="7" name="Rectangle 6"/>
          <p:cNvSpPr/>
          <p:nvPr/>
        </p:nvSpPr>
        <p:spPr>
          <a:xfrm>
            <a:off x="179512" y="4077072"/>
            <a:ext cx="8784976"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Daulatkan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muliakan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hinakanlah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kesyirikan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orang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Musyrik</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hancurkanlah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musuh-musuh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Islam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berilah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hamba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 </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50133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8600"/>
            <a:ext cx="914400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746682"/>
            <a:ext cx="8784976"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أَصْلِحْ لَنَا دِيْنَنَا الَّذِيْ هُوَ عِصْمَةُ أَمْرِنَا، وَأَصْلِحْ لَنَا دُنْيَانَا الَّتِيْ فِيْهَا مَعَاشُنَا، وَأَصْلِحْ لَنَا أَخِرَتَنَا الَّتِيْ فِيْهَا مَعَادُنَا، وَاجْعَلِ الْحَيَاةَ زِيَادَةً لَنَا فِيْ كُلِّ خَيْرٍ، وَاجْعَلِ الْمَوْتَ رَاحَةً لَنَا مِنْ كُلِّ شَرٍّ.</a:t>
            </a:r>
          </a:p>
        </p:txBody>
      </p:sp>
      <p:sp>
        <p:nvSpPr>
          <p:cNvPr id="7" name="Rectangle 6"/>
          <p:cNvSpPr/>
          <p:nvPr/>
        </p:nvSpPr>
        <p:spPr>
          <a:xfrm>
            <a:off x="179512" y="4077072"/>
            <a:ext cx="8784976" cy="1938992"/>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agama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penjaga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urusan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didalamnya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kerana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ia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tempat</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kembali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kehidupan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kebaikan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bagi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jadikanlah</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kematian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sebagai</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kerehatan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0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kejahatan</a:t>
            </a:r>
            <a:r>
              <a:rPr lang="en-US" sz="20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0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2157498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464166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293674"/>
            <a:ext cx="9144000" cy="1754326"/>
          </a:xfrm>
          <a:prstGeom prst="rect">
            <a:avLst/>
          </a:prstGeom>
          <a:solidFill>
            <a:schemeClr val="bg1">
              <a:alpha val="41000"/>
            </a:schemeClr>
          </a:solidFill>
        </p:spPr>
        <p:txBody>
          <a:bodyPr wrap="square">
            <a:spAutoFit/>
          </a:bodyPr>
          <a:lstStyle/>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a:t>
            </a:r>
            <a:r>
              <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1259632" y="76200"/>
            <a:ext cx="664373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822918"/>
            <a:ext cx="9144000" cy="1815882"/>
          </a:xfrm>
          <a:prstGeom prst="rect">
            <a:avLst/>
          </a:prstGeom>
          <a:solidFill>
            <a:srgbClr val="99FF33">
              <a:alpha val="40000"/>
            </a:srgb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naik</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bahawasanya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Tuhan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selain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Maha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Esa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tiada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sekutu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bersaksi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adalah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utusanNya</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697073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295400"/>
            <a:ext cx="8735886" cy="5078313"/>
          </a:xfrm>
          <a:prstGeom prst="rect">
            <a:avLst/>
          </a:prstGeom>
          <a:gradFill>
            <a:gsLst>
              <a:gs pos="0">
                <a:schemeClr val="accent4">
                  <a:tint val="50000"/>
                  <a:satMod val="300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اغْفِرْلَنَا ذُنُوْبَنَا وَلِوَالِدِيْنَا وَارْحَمْهُمَ كَمَا رَبَّوْنَا صِغَارَا،</a:t>
            </a: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a:t>
            </a:r>
            <a:r>
              <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مِن لَّدُنكَ رَحْمَةً وَهَيِّئْ لَنَا مِنْ أَمْرِنَا </a:t>
            </a: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رَشَدًا.</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r>
              <a:rPr lang="ar-SA"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بَّنَا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وَقِنَا عَذَابَ النَّارِ. وَصَلَّى اللهُ عَلىَ سَيِّدِنَا مُحَمَّدٍ وَعَلىَ آلِهِ وَصَحْبِهِ وَسَلَّمْ. وَالْحَمْدُ للهِ رَبِّ الْعَالَمِيْنَ.</a:t>
            </a:r>
            <a:endParaRPr lang="en-US"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defRPr/>
            </a:pPr>
            <a:endParaRPr lang="ar-SA"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dirty="0" err="1">
                <a:solidFill>
                  <a:prstClr val="black"/>
                </a:solidFill>
              </a:rPr>
              <a:t>Ya</a:t>
            </a:r>
            <a:r>
              <a:rPr lang="en-US" sz="2400" dirty="0">
                <a:solidFill>
                  <a:prstClr val="black"/>
                </a:solidFill>
              </a:rPr>
              <a:t> Allah, </a:t>
            </a:r>
            <a:r>
              <a:rPr lang="en-US" sz="2400" dirty="0" err="1">
                <a:solidFill>
                  <a:prstClr val="black"/>
                </a:solidFill>
              </a:rPr>
              <a:t>ampunilah</a:t>
            </a:r>
            <a:r>
              <a:rPr lang="en-US" sz="2400" dirty="0">
                <a:solidFill>
                  <a:prstClr val="black"/>
                </a:solidFill>
              </a:rPr>
              <a:t> </a:t>
            </a:r>
            <a:r>
              <a:rPr lang="en-US" sz="2400" dirty="0" err="1">
                <a:solidFill>
                  <a:prstClr val="black"/>
                </a:solidFill>
              </a:rPr>
              <a:t>dosa</a:t>
            </a:r>
            <a:r>
              <a:rPr lang="en-US" sz="2400" dirty="0">
                <a:solidFill>
                  <a:prstClr val="black"/>
                </a:solidFill>
              </a:rPr>
              <a:t> kami </a:t>
            </a:r>
            <a:r>
              <a:rPr lang="en-US" sz="2400" dirty="0" err="1">
                <a:solidFill>
                  <a:prstClr val="black"/>
                </a:solidFill>
              </a:rPr>
              <a:t>dan</a:t>
            </a:r>
            <a:r>
              <a:rPr lang="en-US" sz="2400" dirty="0">
                <a:solidFill>
                  <a:prstClr val="black"/>
                </a:solidFill>
              </a:rPr>
              <a:t> </a:t>
            </a:r>
            <a:r>
              <a:rPr lang="en-US" sz="2400" dirty="0" err="1">
                <a:solidFill>
                  <a:prstClr val="black"/>
                </a:solidFill>
              </a:rPr>
              <a:t>dosa</a:t>
            </a:r>
            <a:r>
              <a:rPr lang="en-US" sz="2400" dirty="0">
                <a:solidFill>
                  <a:prstClr val="black"/>
                </a:solidFill>
              </a:rPr>
              <a:t> </a:t>
            </a:r>
            <a:r>
              <a:rPr lang="en-US" sz="2400" dirty="0" err="1">
                <a:solidFill>
                  <a:prstClr val="black"/>
                </a:solidFill>
              </a:rPr>
              <a:t>kedua</a:t>
            </a:r>
            <a:r>
              <a:rPr lang="en-US" sz="2400" dirty="0">
                <a:solidFill>
                  <a:prstClr val="black"/>
                </a:solidFill>
              </a:rPr>
              <a:t> </a:t>
            </a:r>
            <a:r>
              <a:rPr lang="en-US" sz="2400" dirty="0" err="1">
                <a:solidFill>
                  <a:prstClr val="black"/>
                </a:solidFill>
              </a:rPr>
              <a:t>ibu</a:t>
            </a:r>
            <a:r>
              <a:rPr lang="en-US" sz="2400" dirty="0">
                <a:solidFill>
                  <a:prstClr val="black"/>
                </a:solidFill>
              </a:rPr>
              <a:t> </a:t>
            </a:r>
            <a:r>
              <a:rPr lang="en-US" sz="2400" dirty="0" err="1">
                <a:solidFill>
                  <a:prstClr val="black"/>
                </a:solidFill>
              </a:rPr>
              <a:t>bapa</a:t>
            </a:r>
            <a:r>
              <a:rPr lang="en-US" sz="2400" dirty="0">
                <a:solidFill>
                  <a:prstClr val="black"/>
                </a:solidFill>
              </a:rPr>
              <a:t> kami, </a:t>
            </a:r>
            <a:r>
              <a:rPr lang="en-US" sz="2400" dirty="0" err="1">
                <a:solidFill>
                  <a:prstClr val="black"/>
                </a:solidFill>
              </a:rPr>
              <a:t>peliharalah</a:t>
            </a:r>
            <a:r>
              <a:rPr lang="en-US" sz="2400" dirty="0">
                <a:solidFill>
                  <a:prstClr val="black"/>
                </a:solidFill>
              </a:rPr>
              <a:t> kami  </a:t>
            </a:r>
            <a:r>
              <a:rPr lang="en-US" sz="2400" dirty="0" err="1">
                <a:solidFill>
                  <a:prstClr val="black"/>
                </a:solidFill>
              </a:rPr>
              <a:t>sebagaimana</a:t>
            </a:r>
            <a:r>
              <a:rPr lang="en-US" sz="2400" dirty="0">
                <a:solidFill>
                  <a:prstClr val="black"/>
                </a:solidFill>
              </a:rPr>
              <a:t> </a:t>
            </a:r>
            <a:r>
              <a:rPr lang="en-US" sz="2400" dirty="0" err="1">
                <a:solidFill>
                  <a:prstClr val="black"/>
                </a:solidFill>
              </a:rPr>
              <a:t>mereka</a:t>
            </a:r>
            <a:r>
              <a:rPr lang="en-US" sz="2400" dirty="0">
                <a:solidFill>
                  <a:prstClr val="black"/>
                </a:solidFill>
              </a:rPr>
              <a:t> </a:t>
            </a:r>
            <a:r>
              <a:rPr lang="en-US" sz="2400" dirty="0" err="1">
                <a:solidFill>
                  <a:prstClr val="black"/>
                </a:solidFill>
              </a:rPr>
              <a:t>menjaga</a:t>
            </a:r>
            <a:r>
              <a:rPr lang="en-US" sz="2400" dirty="0">
                <a:solidFill>
                  <a:prstClr val="black"/>
                </a:solidFill>
              </a:rPr>
              <a:t> kami </a:t>
            </a:r>
            <a:r>
              <a:rPr lang="en-US" sz="2400" dirty="0" err="1">
                <a:solidFill>
                  <a:prstClr val="black"/>
                </a:solidFill>
              </a:rPr>
              <a:t>semenjak</a:t>
            </a:r>
            <a:r>
              <a:rPr lang="en-US" sz="2400" dirty="0">
                <a:solidFill>
                  <a:prstClr val="black"/>
                </a:solidFill>
              </a:rPr>
              <a:t> </a:t>
            </a:r>
            <a:r>
              <a:rPr lang="en-US" sz="2400" dirty="0" err="1">
                <a:solidFill>
                  <a:prstClr val="black"/>
                </a:solidFill>
              </a:rPr>
              <a:t>kecil</a:t>
            </a:r>
            <a:r>
              <a:rPr lang="en-US" sz="2400" dirty="0">
                <a:solidFill>
                  <a:prstClr val="black"/>
                </a:solidFill>
              </a:rPr>
              <a:t>. </a:t>
            </a:r>
            <a:r>
              <a:rPr lang="en-US" sz="2400" dirty="0" err="1">
                <a:solidFill>
                  <a:prstClr val="black"/>
                </a:solidFill>
              </a:rPr>
              <a:t>Ya</a:t>
            </a:r>
            <a:r>
              <a:rPr lang="en-US" sz="2400" dirty="0">
                <a:solidFill>
                  <a:prstClr val="black"/>
                </a:solidFill>
              </a:rPr>
              <a:t> </a:t>
            </a:r>
            <a:r>
              <a:rPr lang="en-US" sz="2400" dirty="0" err="1">
                <a:solidFill>
                  <a:prstClr val="black"/>
                </a:solidFill>
              </a:rPr>
              <a:t>Tuhan</a:t>
            </a:r>
            <a:r>
              <a:rPr lang="en-US" sz="2400" dirty="0">
                <a:solidFill>
                  <a:prstClr val="black"/>
                </a:solidFill>
              </a:rPr>
              <a:t> kami! </a:t>
            </a:r>
            <a:r>
              <a:rPr lang="en-US" sz="2400" dirty="0" err="1">
                <a:solidFill>
                  <a:prstClr val="black"/>
                </a:solidFill>
              </a:rPr>
              <a:t>Sesungguhnya</a:t>
            </a:r>
            <a:r>
              <a:rPr lang="en-US" sz="2400" dirty="0">
                <a:solidFill>
                  <a:prstClr val="black"/>
                </a:solidFill>
              </a:rPr>
              <a:t> kami </a:t>
            </a:r>
            <a:r>
              <a:rPr lang="en-US" sz="2400" dirty="0" err="1">
                <a:solidFill>
                  <a:prstClr val="black"/>
                </a:solidFill>
              </a:rPr>
              <a:t>dengar</a:t>
            </a:r>
            <a:r>
              <a:rPr lang="en-US" sz="2400" dirty="0">
                <a:solidFill>
                  <a:prstClr val="black"/>
                </a:solidFill>
              </a:rPr>
              <a:t> </a:t>
            </a:r>
            <a:r>
              <a:rPr lang="en-US" sz="2400" dirty="0" err="1">
                <a:solidFill>
                  <a:prstClr val="black"/>
                </a:solidFill>
              </a:rPr>
              <a:t>seruan</a:t>
            </a:r>
            <a:r>
              <a:rPr lang="en-US" sz="2400" dirty="0">
                <a:solidFill>
                  <a:prstClr val="black"/>
                </a:solidFill>
              </a:rPr>
              <a:t> yang </a:t>
            </a:r>
            <a:r>
              <a:rPr lang="en-US" sz="2400" dirty="0" err="1">
                <a:solidFill>
                  <a:prstClr val="black"/>
                </a:solidFill>
              </a:rPr>
              <a:t>menyeru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iman</a:t>
            </a:r>
            <a:r>
              <a:rPr lang="en-US" sz="2400" dirty="0">
                <a:solidFill>
                  <a:prstClr val="black"/>
                </a:solidFill>
              </a:rPr>
              <a:t>, </a:t>
            </a:r>
            <a:r>
              <a:rPr lang="en-US" sz="2400" dirty="0" err="1">
                <a:solidFill>
                  <a:prstClr val="black"/>
                </a:solidFill>
              </a:rPr>
              <a:t>katanya</a:t>
            </a:r>
            <a:r>
              <a:rPr lang="en-US" sz="2400" dirty="0">
                <a:solidFill>
                  <a:prstClr val="black"/>
                </a:solidFill>
              </a:rPr>
              <a:t>: </a:t>
            </a:r>
            <a:r>
              <a:rPr lang="en-US" sz="2400" dirty="0" err="1">
                <a:solidFill>
                  <a:prstClr val="black"/>
                </a:solidFill>
              </a:rPr>
              <a:t>Berimanlah</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kepada</a:t>
            </a:r>
            <a:r>
              <a:rPr lang="en-US" sz="2400" dirty="0">
                <a:solidFill>
                  <a:prstClr val="black"/>
                </a:solidFill>
              </a:rPr>
              <a:t> </a:t>
            </a:r>
            <a:r>
              <a:rPr lang="en-US" sz="2400" dirty="0" err="1">
                <a:solidFill>
                  <a:prstClr val="black"/>
                </a:solidFill>
              </a:rPr>
              <a:t>Tuhan</a:t>
            </a:r>
            <a:r>
              <a:rPr lang="en-US" sz="2400" dirty="0">
                <a:solidFill>
                  <a:prstClr val="black"/>
                </a:solidFill>
              </a:rPr>
              <a:t> </a:t>
            </a:r>
            <a:r>
              <a:rPr lang="en-US" sz="2400" dirty="0" err="1">
                <a:solidFill>
                  <a:prstClr val="black"/>
                </a:solidFill>
              </a:rPr>
              <a:t>kamu</a:t>
            </a:r>
            <a:r>
              <a:rPr lang="en-US" sz="2400" dirty="0">
                <a:solidFill>
                  <a:prstClr val="black"/>
                </a:solidFill>
              </a:rPr>
              <a:t>, </a:t>
            </a:r>
            <a:r>
              <a:rPr lang="en-US" sz="2400" dirty="0" err="1">
                <a:solidFill>
                  <a:prstClr val="black"/>
                </a:solidFill>
              </a:rPr>
              <a:t>maka</a:t>
            </a:r>
            <a:r>
              <a:rPr lang="en-US" sz="2400" dirty="0">
                <a:solidFill>
                  <a:prstClr val="black"/>
                </a:solidFill>
              </a:rPr>
              <a:t> </a:t>
            </a:r>
            <a:r>
              <a:rPr lang="en-US" sz="2400" dirty="0" err="1">
                <a:solidFill>
                  <a:prstClr val="black"/>
                </a:solidFill>
              </a:rPr>
              <a:t>kamipun</a:t>
            </a:r>
            <a:r>
              <a:rPr lang="en-US" sz="2400" dirty="0">
                <a:solidFill>
                  <a:prstClr val="black"/>
                </a:solidFill>
              </a:rPr>
              <a:t> </a:t>
            </a:r>
            <a:r>
              <a:rPr lang="en-US" sz="2400" dirty="0" err="1" smtClean="0">
                <a:solidFill>
                  <a:prstClr val="black"/>
                </a:solidFill>
              </a:rPr>
              <a:t>beriman</a:t>
            </a:r>
            <a:r>
              <a:rPr lang="en-US" sz="2400" dirty="0" smtClean="0">
                <a:solidFill>
                  <a:prstClr val="black"/>
                </a:solidFill>
              </a:rPr>
              <a:t>. </a:t>
            </a:r>
            <a:r>
              <a:rPr lang="en-US" sz="2400" dirty="0" err="1" smtClean="0">
                <a:solidFill>
                  <a:prstClr val="black"/>
                </a:solidFill>
              </a:rPr>
              <a:t>Kurniakanlah</a:t>
            </a:r>
            <a:r>
              <a:rPr lang="en-US" sz="2400" dirty="0" smtClean="0">
                <a:solidFill>
                  <a:prstClr val="black"/>
                </a:solidFill>
              </a:rPr>
              <a:t> </a:t>
            </a:r>
            <a:r>
              <a:rPr lang="en-US" sz="2400" dirty="0" err="1">
                <a:solidFill>
                  <a:prstClr val="black"/>
                </a:solidFill>
              </a:rPr>
              <a:t>Kepada</a:t>
            </a:r>
            <a:r>
              <a:rPr lang="en-US" sz="2400" dirty="0">
                <a:solidFill>
                  <a:prstClr val="black"/>
                </a:solidFill>
              </a:rPr>
              <a:t> Kami </a:t>
            </a:r>
            <a:r>
              <a:rPr lang="en-US" sz="2400" dirty="0" err="1">
                <a:solidFill>
                  <a:prstClr val="black"/>
                </a:solidFill>
              </a:rPr>
              <a:t>Kebaikan</a:t>
            </a:r>
            <a:r>
              <a:rPr lang="en-US" sz="2400" dirty="0">
                <a:solidFill>
                  <a:prstClr val="black"/>
                </a:solidFill>
              </a:rPr>
              <a:t> Di </a:t>
            </a:r>
            <a:r>
              <a:rPr lang="en-US" sz="2400" dirty="0" err="1">
                <a:solidFill>
                  <a:prstClr val="black"/>
                </a:solidFill>
              </a:rPr>
              <a:t>Dunia</a:t>
            </a:r>
            <a:r>
              <a:rPr lang="en-US" sz="2400" dirty="0">
                <a:solidFill>
                  <a:prstClr val="black"/>
                </a:solidFill>
              </a:rPr>
              <a:t> Dan </a:t>
            </a:r>
            <a:r>
              <a:rPr lang="en-US" sz="2400" dirty="0" err="1">
                <a:solidFill>
                  <a:prstClr val="black"/>
                </a:solidFill>
              </a:rPr>
              <a:t>Kebaikan</a:t>
            </a:r>
            <a:r>
              <a:rPr lang="en-US" sz="2400" dirty="0">
                <a:solidFill>
                  <a:prstClr val="black"/>
                </a:solidFill>
              </a:rPr>
              <a:t> Di </a:t>
            </a:r>
            <a:r>
              <a:rPr lang="en-US" sz="2400" dirty="0" err="1">
                <a:solidFill>
                  <a:prstClr val="black"/>
                </a:solidFill>
              </a:rPr>
              <a:t>Akhirat</a:t>
            </a:r>
            <a:r>
              <a:rPr lang="en-US" sz="2400" dirty="0">
                <a:solidFill>
                  <a:prstClr val="black"/>
                </a:solidFill>
              </a:rPr>
              <a:t> Serta </a:t>
            </a:r>
            <a:r>
              <a:rPr lang="en-US" sz="2400" dirty="0" err="1">
                <a:solidFill>
                  <a:prstClr val="black"/>
                </a:solidFill>
              </a:rPr>
              <a:t>Hindarilah</a:t>
            </a:r>
            <a:r>
              <a:rPr lang="en-US" sz="2400" dirty="0">
                <a:solidFill>
                  <a:prstClr val="black"/>
                </a:solidFill>
              </a:rPr>
              <a:t> Kami Dari </a:t>
            </a:r>
            <a:r>
              <a:rPr lang="en-US" sz="2400" dirty="0" err="1">
                <a:solidFill>
                  <a:prstClr val="black"/>
                </a:solidFill>
              </a:rPr>
              <a:t>Seksaan</a:t>
            </a:r>
            <a:r>
              <a:rPr lang="en-US" sz="2400" dirty="0">
                <a:solidFill>
                  <a:prstClr val="black"/>
                </a:solidFill>
              </a:rPr>
              <a:t> </a:t>
            </a:r>
            <a:r>
              <a:rPr lang="en-US" sz="2400" dirty="0" err="1">
                <a:solidFill>
                  <a:prstClr val="black"/>
                </a:solidFill>
              </a:rPr>
              <a:t>Neraka</a:t>
            </a:r>
            <a:r>
              <a:rPr lang="en-US" sz="2400" dirty="0" smtClean="0">
                <a:solidFill>
                  <a:prstClr val="black"/>
                </a:solidFill>
              </a:rPr>
              <a:t>.</a:t>
            </a:r>
            <a:endParaRPr lang="en-US" sz="2400" dirty="0">
              <a:solidFill>
                <a:prstClr val="black"/>
              </a:solidFill>
            </a:endParaRPr>
          </a:p>
        </p:txBody>
      </p:sp>
    </p:spTree>
    <p:extLst>
      <p:ext uri="{BB962C8B-B14F-4D97-AF65-F5344CB8AC3E}">
        <p14:creationId xmlns:p14="http://schemas.microsoft.com/office/powerpoint/2010/main" val="274516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68797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32330573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51239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2224" y="0"/>
            <a:ext cx="9121775" cy="6858000"/>
          </a:xfrm>
          <a:prstGeom prst="rect">
            <a:avLst/>
          </a:prstGeom>
          <a:noFill/>
          <a:ln w="9525">
            <a:noFill/>
            <a:miter lim="800000"/>
            <a:headEnd/>
            <a:tailEnd/>
          </a:ln>
          <a:effectLst/>
        </p:spPr>
      </p:pic>
      <p:sp>
        <p:nvSpPr>
          <p:cNvPr id="3" name="Rectangle 2"/>
          <p:cNvSpPr/>
          <p:nvPr/>
        </p:nvSpPr>
        <p:spPr>
          <a:xfrm>
            <a:off x="179512" y="1326952"/>
            <a:ext cx="8856984" cy="4616648"/>
          </a:xfrm>
          <a:prstGeom prst="rect">
            <a:avLst/>
          </a:prstGeom>
          <a:solidFill>
            <a:schemeClr val="bg1">
              <a:alpha val="56000"/>
            </a:schemeClr>
          </a:solidFill>
        </p:spPr>
        <p:txBody>
          <a:bodyPr wrap="square">
            <a:spAutoFit/>
          </a:bodyPr>
          <a:lstStyle/>
          <a:p>
            <a:pPr algn="ctr">
              <a:defRPr/>
            </a:pPr>
            <a:r>
              <a:rPr lang="en-MY" sz="1400" b="1" dirty="0">
                <a:solidFill>
                  <a:prstClr val="black"/>
                </a:solidFill>
                <a:effectLst>
                  <a:outerShdw blurRad="38100" dist="38100" dir="2700000" algn="tl">
                    <a:srgbClr val="000000">
                      <a:alpha val="43137"/>
                    </a:srgbClr>
                  </a:outerShdw>
                </a:effectLst>
                <a:cs typeface="Arial" charset="0"/>
              </a:rPr>
              <a:t>INTISARI KHUTBAH JUMAAT PADA </a:t>
            </a:r>
            <a:r>
              <a:rPr lang="en-US" sz="1400" b="1" dirty="0" smtClean="0">
                <a:solidFill>
                  <a:prstClr val="black"/>
                </a:solidFill>
                <a:effectLst>
                  <a:outerShdw blurRad="38100" dist="38100" dir="2700000" algn="tl">
                    <a:srgbClr val="000000">
                      <a:alpha val="43137"/>
                    </a:srgbClr>
                  </a:outerShdw>
                </a:effectLst>
                <a:cs typeface="Arial" charset="0"/>
              </a:rPr>
              <a:t>23</a:t>
            </a:r>
            <a:r>
              <a:rPr lang="en-MY" sz="1400" b="1" dirty="0" smtClean="0">
                <a:solidFill>
                  <a:prstClr val="black"/>
                </a:solidFill>
                <a:effectLst>
                  <a:outerShdw blurRad="38100" dist="38100" dir="2700000" algn="tl">
                    <a:srgbClr val="000000">
                      <a:alpha val="43137"/>
                    </a:srgbClr>
                  </a:outerShdw>
                </a:effectLst>
                <a:cs typeface="Arial" charset="0"/>
              </a:rPr>
              <a:t>/11/2018</a:t>
            </a:r>
            <a:endParaRPr lang="en-MY" sz="1400" b="1" dirty="0" smtClean="0">
              <a:solidFill>
                <a:prstClr val="black"/>
              </a:solidFill>
              <a:effectLst>
                <a:outerShdw blurRad="38100" dist="38100" dir="2700000" algn="tl">
                  <a:srgbClr val="000000">
                    <a:alpha val="43137"/>
                  </a:srgbClr>
                </a:outerShdw>
              </a:effectLst>
              <a:cs typeface="Arial" charset="0"/>
            </a:endParaRPr>
          </a:p>
          <a:p>
            <a:pPr algn="ctr">
              <a:defRPr/>
            </a:pPr>
            <a:endParaRPr lang="en-MY" sz="800" b="1" dirty="0">
              <a:solidFill>
                <a:prstClr val="black"/>
              </a:solidFill>
              <a:effectLst>
                <a:outerShdw blurRad="38100" dist="38100" dir="2700000" algn="tl">
                  <a:srgbClr val="000000">
                    <a:alpha val="43137"/>
                  </a:srgbClr>
                </a:outerShdw>
              </a:effectLst>
              <a:cs typeface="Arial" charset="0"/>
            </a:endParaRPr>
          </a:p>
          <a:p>
            <a:pPr algn="ctr">
              <a:defRPr/>
            </a:pP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MEMBUDAYAKAN SUNNAH RASULULLAH SAW</a:t>
            </a:r>
            <a:endParaRPr lang="en-MY"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US" sz="9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SAMBUTAN MAULIDURRASUL YANG DIADAKAN SABAN TAHUN MERUPAKAN USAHA UNTUK MEMPERINGATI SUNNAH DAN PERJUANGAN RASULULLAH SAW. KITA HENDAKLAH MENELADANI DAN MEMPRAKTIKKAN SUNNAH DALAM KEHIDUPAN SEHARIAN.</a:t>
            </a:r>
            <a:endParaRPr lang="en-US" sz="17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8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UMAT ISLAM MESTI HINDARI SIKAP PERTELAGAHAN DALAM ISU SUNNAH YANG KECIL, SEBALIKNYA HENDAKLAH MENGAMALKAN SUNNAH-SUNNAH YANG BESAR SEPERTI MENJAGA ADAB DAN AKHLAK, BERLAKU ADIL, MEMELIHARA AMANAH, SUBURKAN BUDAYA ILMU MENJAGA UKHUWWAH DAN PERPADUAN SETA SEBAGAINYA. </a:t>
            </a:r>
            <a:endParaRPr lang="en-US" sz="17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8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ARUS  PEMODENAN DAN PENGARUH BUDAYA BARAT HARI INI, MAKIN MENGHAKIS SUNNAH YANG DITINGGALKAN OLEH RASULULLAH SAW. KONSEP KEBEBASAN DAN HAK ASASI MANUSIA MAKIN DIJULANG SEHINGGA TIADA ISTILAH HAK ATAU BATIL.</a:t>
            </a:r>
            <a:endParaRPr lang="en-US" sz="1700" b="1" dirty="0" smtClean="0">
              <a:solidFill>
                <a:prstClr val="black"/>
              </a:solidFill>
              <a:effectLst>
                <a:glow rad="101600">
                  <a:prstClr val="white">
                    <a:alpha val="60000"/>
                  </a:prstClr>
                </a:glow>
              </a:effectLst>
              <a:cs typeface="Arial" charset="0"/>
            </a:endParaRPr>
          </a:p>
          <a:p>
            <a:pPr marL="457200" indent="-457200" algn="just">
              <a:buFontTx/>
              <a:buAutoNum type="arabicPeriod"/>
              <a:defRPr/>
            </a:pPr>
            <a:endParaRPr lang="en-US" sz="800" b="1" dirty="0">
              <a:solidFill>
                <a:prstClr val="black"/>
              </a:solidFill>
              <a:effectLst>
                <a:glow rad="101600">
                  <a:prstClr val="white">
                    <a:alpha val="60000"/>
                  </a:prstClr>
                </a:glow>
              </a:effectLst>
              <a:cs typeface="Arial" charset="0"/>
            </a:endParaRPr>
          </a:p>
          <a:p>
            <a:pPr marL="457200" indent="-457200" algn="just">
              <a:buFontTx/>
              <a:buAutoNum type="arabicPeriod"/>
              <a:defRPr/>
            </a:pPr>
            <a:r>
              <a:rPr lang="en-US" sz="1700" b="1" dirty="0" smtClean="0">
                <a:solidFill>
                  <a:prstClr val="black"/>
                </a:solidFill>
                <a:effectLst>
                  <a:glow rad="101600">
                    <a:prstClr val="white">
                      <a:alpha val="60000"/>
                    </a:prstClr>
                  </a:glow>
                </a:effectLst>
                <a:cs typeface="Arial" charset="0"/>
              </a:rPr>
              <a:t>UMAT ISLAM MESTI MEMBUDAYAKAN SUNNAH AGAR IANYA MENJADI BENTENG DAN PERISAI MEMBENDUNG BUDAYA SONGSANG DARI MEREBAK KE DALAM KALANGAN MASYARAKAT.  </a:t>
            </a:r>
            <a:endParaRPr lang="en-MY" sz="1700" b="1" dirty="0" smtClean="0">
              <a:solidFill>
                <a:prstClr val="black"/>
              </a:solidFill>
              <a:effectLst>
                <a:glow rad="101600">
                  <a:prstClr val="white">
                    <a:alpha val="60000"/>
                  </a:prstClr>
                </a:glow>
              </a:effectLst>
              <a:cs typeface="Arial" charset="0"/>
            </a:endParaRPr>
          </a:p>
        </p:txBody>
      </p:sp>
    </p:spTree>
    <p:extLst>
      <p:ext uri="{BB962C8B-B14F-4D97-AF65-F5344CB8AC3E}">
        <p14:creationId xmlns:p14="http://schemas.microsoft.com/office/powerpoint/2010/main" val="788850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956022" y="-27384"/>
            <a:ext cx="7072362"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418570"/>
            <a:ext cx="9144000" cy="1938992"/>
          </a:xfrm>
          <a:prstGeom prst="rect">
            <a:avLst/>
          </a:prstGeom>
          <a:solidFill>
            <a:schemeClr val="bg1">
              <a:alpha val="40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وَبَارِكْ عَلَى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 وَعَلَى آلِهِ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صْحَابِهِ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الأَخْيَارِ</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99118"/>
            <a:ext cx="9144000" cy="1815882"/>
          </a:xfrm>
          <a:prstGeom prst="rect">
            <a:avLst/>
          </a:prstGeom>
          <a:solidFill>
            <a:srgbClr val="99FF33">
              <a:alpha val="43000"/>
            </a:srgb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penghulu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168626" y="152400"/>
            <a:ext cx="6643734"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137798"/>
            <a:ext cx="9001124" cy="1938992"/>
          </a:xfrm>
          <a:prstGeom prst="rect">
            <a:avLst/>
          </a:prstGeom>
          <a:solidFill>
            <a:schemeClr val="bg1">
              <a:alpha val="38000"/>
            </a:schemeClr>
          </a:solidFill>
        </p:spPr>
        <p:txBody>
          <a:bodyPr wrap="square">
            <a:spAutoFit/>
          </a:bodyPr>
          <a:lstStyle/>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وَإِيَّايَ بِتَقْوَى اللهِ،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5" name="TextBox 4"/>
          <p:cNvSpPr txBox="1"/>
          <p:nvPr/>
        </p:nvSpPr>
        <p:spPr>
          <a:xfrm>
            <a:off x="-76200" y="3746718"/>
            <a:ext cx="9144000" cy="1815882"/>
          </a:xfrm>
          <a:prstGeom prst="rect">
            <a:avLst/>
          </a:prstGeom>
          <a:solidFill>
            <a:srgbClr val="99FF33">
              <a:alpha val="37000"/>
            </a:srgbClr>
          </a:solidFill>
          <a:ln w="57150">
            <a:noFill/>
          </a:ln>
        </p:spPr>
        <p:txBody>
          <a:bodyPr wrap="square">
            <a:spAutoFit/>
          </a:bodyPr>
          <a:lstStyle/>
          <a:p>
            <a:pPr algn="ctr" fontAlgn="auto">
              <a:spcBef>
                <a:spcPts val="0"/>
              </a:spcBef>
              <a:spcAft>
                <a:spcPts val="0"/>
              </a:spcAft>
              <a:defRPr/>
            </a:pP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aku</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berpesan</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semua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agar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bertaqwa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kepada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sesungguhnya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telah</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berjaya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n-US" sz="2800"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bertakwa</a:t>
            </a:r>
            <a:r>
              <a:rPr lang="en-US" sz="2800"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52400" y="152400"/>
            <a:ext cx="8763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25729" y="3690583"/>
            <a:ext cx="9144000" cy="1692771"/>
          </a:xfrm>
          <a:prstGeom prst="rect">
            <a:avLst/>
          </a:prstGeom>
          <a:solidFill>
            <a:srgbClr val="99FF33">
              <a:alpha val="38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s-MY" sz="260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ahoma" pitchFamily="34" charset="0"/>
              </a:rPr>
              <a:t>Aku tinggalkan kepada kamu dua perkara yang kamu sekali-kali tidak akan sesat selagi mana kamu berpegang dengan kedua-duanya iaitu kitab Allah dan Sunnah Nabi</a:t>
            </a:r>
            <a:r>
              <a:rPr kumimoji="0" lang="en-US" sz="260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Calibri" pitchFamily="34" charset="0"/>
                <a:cs typeface="Tahoma" pitchFamily="34" charset="0"/>
              </a:rPr>
              <a:t>. </a:t>
            </a:r>
            <a:endParaRPr kumimoji="0" lang="en-US" sz="2600" u="none" strike="noStrike" cap="none" normalizeH="0" baseline="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pitchFamily="34" charset="0"/>
            </a:endParaRPr>
          </a:p>
        </p:txBody>
      </p:sp>
      <p:sp>
        <p:nvSpPr>
          <p:cNvPr id="5" name="Rectangle 2"/>
          <p:cNvSpPr>
            <a:spLocks noChangeArrowheads="1"/>
          </p:cNvSpPr>
          <p:nvPr/>
        </p:nvSpPr>
        <p:spPr bwMode="auto">
          <a:xfrm>
            <a:off x="-1" y="1494030"/>
            <a:ext cx="9144001" cy="1754326"/>
          </a:xfrm>
          <a:prstGeom prst="rect">
            <a:avLst/>
          </a:prstGeom>
          <a:solidFill>
            <a:schemeClr val="bg1">
              <a:alpha val="59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tab pos="933450" algn="r"/>
                <a:tab pos="1447800" algn="r"/>
                <a:tab pos="1619250" algn="r"/>
                <a:tab pos="1790700" algn="r"/>
                <a:tab pos="2286000" algn="r"/>
              </a:tabLst>
            </a:pP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تَرَكْتُ فِيْكُمْ أَمْرَيْنِ لَنْ تَضِلُّوا مَا تَمَسَّكْتُمْ </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بِهِمَا </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كِتَابَ اللهِ </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وَسُنَّة</a:t>
            </a:r>
            <a:r>
              <a:rPr kumimoji="0" lang="ar-SA"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 </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نَبِي</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a:t>
            </a:r>
            <a:r>
              <a:rPr kumimoji="0" lang="ar-EG" sz="5400" b="1"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Verdana" pitchFamily="34" charset="0"/>
                <a:ea typeface="Times New Roman" pitchFamily="18" charset="0"/>
                <a:cs typeface="Traditional Arabic" pitchFamily="2" charset="-78"/>
              </a:rPr>
              <a:t>هِ</a:t>
            </a:r>
            <a:endParaRPr kumimoji="0" lang="ar-EG" sz="4400" b="0" i="0" u="none" strike="noStrike" cap="none" normalizeH="0" baseline="0" dirty="0" smtClean="0">
              <a:ln>
                <a:noFill/>
              </a:ln>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62924" y="0"/>
            <a:ext cx="7215238" cy="954107"/>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Mengingati</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perjuangan</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Rounded Rectangle 3"/>
          <p:cNvSpPr/>
          <p:nvPr/>
        </p:nvSpPr>
        <p:spPr>
          <a:xfrm>
            <a:off x="1043608" y="4338483"/>
            <a:ext cx="7272808" cy="1080120"/>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Memperingati</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sunnah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perjuangan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Rasulullah</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SAW?</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Snip Same Side Corner Rectangle 4"/>
          <p:cNvSpPr/>
          <p:nvPr/>
        </p:nvSpPr>
        <p:spPr>
          <a:xfrm>
            <a:off x="4211960" y="1170131"/>
            <a:ext cx="3384376" cy="1080120"/>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Perarakan</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4211960" y="2394267"/>
            <a:ext cx="3384376" cy="1080120"/>
          </a:xfrm>
          <a:prstGeom prst="snip2SameRect">
            <a:avLst>
              <a:gd name="adj1" fmla="val 8485"/>
              <a:gd name="adj2" fmla="val 9546"/>
            </a:avLst>
          </a:prstGeom>
          <a:solidFill>
            <a:srgbClr val="0000FF"/>
          </a:solidFill>
          <a:ln w="57150">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Ceramah</a:t>
            </a:r>
            <a:r>
              <a:rPr lang="en-US" sz="28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8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Pentagon 6"/>
          <p:cNvSpPr/>
          <p:nvPr/>
        </p:nvSpPr>
        <p:spPr>
          <a:xfrm>
            <a:off x="1115616" y="1674187"/>
            <a:ext cx="3551312" cy="1193304"/>
          </a:xfrm>
          <a:prstGeom prst="homePlate">
            <a:avLst/>
          </a:prstGeom>
          <a:solidFill>
            <a:srgbClr val="7030A0"/>
          </a:solidFill>
          <a:ln w="57150">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Sambutan</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Maulidur</a:t>
            </a:r>
            <a:r>
              <a:rPr lang="en-US" sz="2800" dirty="0"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800" dirty="0" err="1" smtClean="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Rasul</a:t>
            </a:r>
            <a:endParaRPr lang="en-US" sz="28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Striped Right Arrow 7"/>
          <p:cNvSpPr/>
          <p:nvPr/>
        </p:nvSpPr>
        <p:spPr>
          <a:xfrm rot="5400000">
            <a:off x="791580" y="2862319"/>
            <a:ext cx="1728192" cy="1512168"/>
          </a:xfrm>
          <a:prstGeom prst="stripedRightArrow">
            <a:avLst/>
          </a:prstGeom>
          <a:solidFill>
            <a:srgbClr val="FFFF0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Rounded Rectangle 8"/>
          <p:cNvSpPr/>
          <p:nvPr/>
        </p:nvSpPr>
        <p:spPr>
          <a:xfrm>
            <a:off x="1043608" y="5562619"/>
            <a:ext cx="7272808" cy="1080120"/>
          </a:xfrm>
          <a:prstGeom prst="roundRect">
            <a:avLst>
              <a:gd name="adj" fmla="val 351"/>
            </a:avLst>
          </a:prstGeom>
          <a:gradFill flip="none" rotWithShape="1">
            <a:gsLst>
              <a:gs pos="0">
                <a:srgbClr val="00CCFF">
                  <a:shade val="30000"/>
                  <a:satMod val="115000"/>
                </a:srgbClr>
              </a:gs>
              <a:gs pos="50000">
                <a:srgbClr val="00CCFF">
                  <a:shade val="67500"/>
                  <a:satMod val="115000"/>
                </a:srgbClr>
              </a:gs>
              <a:gs pos="100000">
                <a:srgbClr val="00CC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Sekadar</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keraian</a:t>
            </a:r>
            <a:r>
              <a:rPr lang="en-US" sz="26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6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bermusim</a:t>
            </a:r>
            <a:endParaRPr lang="en-US" sz="26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grpSp>
        <p:nvGrpSpPr>
          <p:cNvPr id="10" name="Group 9"/>
          <p:cNvGrpSpPr/>
          <p:nvPr/>
        </p:nvGrpSpPr>
        <p:grpSpPr>
          <a:xfrm>
            <a:off x="3563888" y="5202579"/>
            <a:ext cx="2016224" cy="720080"/>
            <a:chOff x="1563992" y="2161557"/>
            <a:chExt cx="2079340" cy="1584960"/>
          </a:xfrm>
        </p:grpSpPr>
        <p:sp>
          <p:nvSpPr>
            <p:cNvPr id="11" name="Rounded Rectangle 10"/>
            <p:cNvSpPr/>
            <p:nvPr/>
          </p:nvSpPr>
          <p:spPr>
            <a:xfrm>
              <a:off x="1563992" y="2161557"/>
              <a:ext cx="2079340" cy="1584960"/>
            </a:xfrm>
            <a:prstGeom prst="roundRect">
              <a:avLst/>
            </a:prstGeom>
            <a:solidFill>
              <a:schemeClr val="lt1">
                <a:alpha val="12000"/>
              </a:schemeClr>
            </a:solidFill>
            <a:ln>
              <a:noFill/>
            </a:ln>
          </p:spPr>
          <p:style>
            <a:lnRef idx="2">
              <a:schemeClr val="accent2"/>
            </a:lnRef>
            <a:fillRef idx="1">
              <a:schemeClr val="lt1"/>
            </a:fillRef>
            <a:effectRef idx="0">
              <a:schemeClr val="accent2"/>
            </a:effectRef>
            <a:fontRef idx="minor">
              <a:schemeClr val="dk1"/>
            </a:fontRef>
          </p:style>
        </p:sp>
        <p:sp>
          <p:nvSpPr>
            <p:cNvPr id="12" name="Rounded Rectangle 4"/>
            <p:cNvSpPr/>
            <p:nvPr/>
          </p:nvSpPr>
          <p:spPr>
            <a:xfrm>
              <a:off x="1641363" y="2238928"/>
              <a:ext cx="1924598" cy="14302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3600" kern="1200" dirty="0" err="1" smtClean="0">
                  <a:ln>
                    <a:solidFill>
                      <a:sysClr val="windowText" lastClr="000000"/>
                    </a:solidFill>
                  </a:ln>
                  <a:solidFill>
                    <a:srgbClr val="FF0000"/>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Atau</a:t>
              </a:r>
              <a:endParaRPr lang="en-US" sz="3600" kern="1200" dirty="0">
                <a:solidFill>
                  <a:srgbClr val="FF0000"/>
                </a:solidFill>
              </a:endParaRPr>
            </a:p>
          </p:txBody>
        </p:sp>
      </p:grpSp>
    </p:spTree>
    <p:extLst>
      <p:ext uri="{BB962C8B-B14F-4D97-AF65-F5344CB8AC3E}">
        <p14:creationId xmlns:p14="http://schemas.microsoft.com/office/powerpoint/2010/main" val="3396702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1765</Words>
  <Application>Microsoft Office PowerPoint</Application>
  <PresentationFormat>On-screen Show (4:3)</PresentationFormat>
  <Paragraphs>197</Paragraphs>
  <Slides>45</Slides>
  <Notes>0</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c:creator>
  <cp:lastModifiedBy>USER</cp:lastModifiedBy>
  <cp:revision>13</cp:revision>
  <dcterms:created xsi:type="dcterms:W3CDTF">2018-11-22T01:22:22Z</dcterms:created>
  <dcterms:modified xsi:type="dcterms:W3CDTF">2018-11-22T05:26:31Z</dcterms:modified>
</cp:coreProperties>
</file>